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1" r:id="rId1"/>
    <p:sldMasterId id="2147483688" r:id="rId2"/>
    <p:sldMasterId id="2147483715" r:id="rId3"/>
    <p:sldMasterId id="2147483796" r:id="rId4"/>
    <p:sldMasterId id="2147483819" r:id="rId5"/>
    <p:sldMasterId id="2147483828" r:id="rId6"/>
  </p:sldMasterIdLst>
  <p:notesMasterIdLst>
    <p:notesMasterId r:id="rId30"/>
  </p:notesMasterIdLst>
  <p:handoutMasterIdLst>
    <p:handoutMasterId r:id="rId31"/>
  </p:handoutMasterIdLst>
  <p:sldIdLst>
    <p:sldId id="569" r:id="rId7"/>
    <p:sldId id="1157" r:id="rId8"/>
    <p:sldId id="572" r:id="rId9"/>
    <p:sldId id="1161" r:id="rId10"/>
    <p:sldId id="656" r:id="rId11"/>
    <p:sldId id="640" r:id="rId12"/>
    <p:sldId id="622" r:id="rId13"/>
    <p:sldId id="641" r:id="rId14"/>
    <p:sldId id="624" r:id="rId15"/>
    <p:sldId id="626" r:id="rId16"/>
    <p:sldId id="1174" r:id="rId17"/>
    <p:sldId id="1163" r:id="rId18"/>
    <p:sldId id="1166" r:id="rId19"/>
    <p:sldId id="1164" r:id="rId20"/>
    <p:sldId id="1165" r:id="rId21"/>
    <p:sldId id="1167" r:id="rId22"/>
    <p:sldId id="1169" r:id="rId23"/>
    <p:sldId id="1168" r:id="rId24"/>
    <p:sldId id="1171" r:id="rId25"/>
    <p:sldId id="1170" r:id="rId26"/>
    <p:sldId id="1172" r:id="rId27"/>
    <p:sldId id="628" r:id="rId28"/>
    <p:sldId id="647" r:id="rId29"/>
  </p:sldIdLst>
  <p:sldSz cx="12192000" cy="6858000"/>
  <p:notesSz cx="6858000" cy="9144000"/>
  <p:embeddedFontLst>
    <p:embeddedFont>
      <p:font typeface="Arial Black" panose="020B0A04020102020204" pitchFamily="34" charset="0"/>
      <p:bold r:id="rId32"/>
    </p:embeddedFont>
    <p:embeddedFont>
      <p:font typeface="Proxima Nova Semibold" panose="020B0604020202020204" charset="0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Proxima Nova Extrabold" panose="020B0604020202020204" charset="0"/>
      <p:bold r:id="rId41"/>
      <p:italic r:id="rId42"/>
      <p:boldItalic r:id="rId43"/>
    </p:embeddedFont>
    <p:embeddedFont>
      <p:font typeface="MV Boli" panose="02000500030200090000" pitchFamily="2" charset="0"/>
      <p:regular r:id="rId44"/>
    </p:embeddedFont>
  </p:embeddedFontLst>
  <p:defaultTextStyle>
    <a:defPPr>
      <a:defRPr lang="ru-RU"/>
    </a:defPPr>
    <a:lvl1pPr marL="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8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170" userDrawn="1">
          <p15:clr>
            <a:srgbClr val="A4A3A4"/>
          </p15:clr>
        </p15:guide>
        <p15:guide id="3" orient="horz" pos="3110" userDrawn="1">
          <p15:clr>
            <a:srgbClr val="A4A3A4"/>
          </p15:clr>
        </p15:guide>
        <p15:guide id="4" orient="horz" pos="35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орисова Ольга" initials="БО" lastIdx="1" clrIdx="0">
    <p:extLst>
      <p:ext uri="{19B8F6BF-5375-455C-9EA6-DF929625EA0E}">
        <p15:presenceInfo xmlns:p15="http://schemas.microsoft.com/office/powerpoint/2012/main" userId="S-1-5-21-1417001333-1708537768-854245398-40768" providerId="AD"/>
      </p:ext>
    </p:extLst>
  </p:cmAuthor>
  <p:cmAuthor id="2" name="Анастасия" initials="А" lastIdx="1" clrIdx="1">
    <p:extLst>
      <p:ext uri="{19B8F6BF-5375-455C-9EA6-DF929625EA0E}">
        <p15:presenceInfo xmlns:p15="http://schemas.microsoft.com/office/powerpoint/2012/main" userId="Анастаси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E40"/>
    <a:srgbClr val="33363A"/>
    <a:srgbClr val="515867"/>
    <a:srgbClr val="4B5362"/>
    <a:srgbClr val="898F9B"/>
    <a:srgbClr val="59606D"/>
    <a:srgbClr val="808690"/>
    <a:srgbClr val="577165"/>
    <a:srgbClr val="688778"/>
    <a:srgbClr val="161C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2" autoAdjust="0"/>
    <p:restoredTop sz="92905" autoAdjust="0"/>
  </p:normalViewPr>
  <p:slideViewPr>
    <p:cSldViewPr snapToGrid="0">
      <p:cViewPr varScale="1">
        <p:scale>
          <a:sx n="60" d="100"/>
          <a:sy n="60" d="100"/>
        </p:scale>
        <p:origin x="848" y="52"/>
      </p:cViewPr>
      <p:guideLst>
        <p:guide pos="4170"/>
        <p:guide orient="horz" pos="3110"/>
        <p:guide orient="horz" pos="3543"/>
      </p:guideLst>
    </p:cSldViewPr>
  </p:slideViewPr>
  <p:outlineViewPr>
    <p:cViewPr>
      <p:scale>
        <a:sx n="33" d="100"/>
        <a:sy n="33" d="100"/>
      </p:scale>
      <p:origin x="0" y="-833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31" d="100"/>
          <a:sy n="131" d="100"/>
        </p:scale>
        <p:origin x="36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font" Target="fonts/font5.fntdata"/><Relationship Id="rId49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935760223127043E-2"/>
          <c:y val="0"/>
          <c:w val="0.97838058678832551"/>
          <c:h val="0.660549075976274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19050" cap="rnd">
              <a:solidFill>
                <a:srgbClr val="59606D"/>
              </a:solidFill>
              <a:round/>
            </a:ln>
            <a:effectLst/>
          </c:spPr>
          <c:marker>
            <c:symbol val="square"/>
            <c:size val="12"/>
            <c:spPr>
              <a:solidFill>
                <a:schemeClr val="accent1"/>
              </a:solidFill>
              <a:ln w="9525">
                <a:solidFill>
                  <a:srgbClr val="59606D">
                    <a:alpha val="98000"/>
                  </a:srgbClr>
                </a:solidFill>
              </a:ln>
              <a:effectLst/>
            </c:spPr>
          </c:marker>
          <c:dPt>
            <c:idx val="0"/>
            <c:marker>
              <c:symbol val="square"/>
              <c:size val="12"/>
              <c:spPr>
                <a:solidFill>
                  <a:srgbClr val="59606D"/>
                </a:solidFill>
                <a:ln w="9525">
                  <a:solidFill>
                    <a:srgbClr val="59606D">
                      <a:alpha val="98000"/>
                    </a:srgb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D52E-4388-8C33-D44A50B7965E}"/>
              </c:ext>
            </c:extLst>
          </c:dPt>
          <c:dPt>
            <c:idx val="1"/>
            <c:marker>
              <c:symbol val="square"/>
              <c:size val="12"/>
              <c:spPr>
                <a:solidFill>
                  <a:srgbClr val="59606D"/>
                </a:solidFill>
                <a:ln w="9525">
                  <a:solidFill>
                    <a:srgbClr val="59606D">
                      <a:alpha val="98000"/>
                    </a:srgb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D52E-4388-8C33-D44A50B7965E}"/>
              </c:ext>
            </c:extLst>
          </c:dPt>
          <c:dPt>
            <c:idx val="2"/>
            <c:marker>
              <c:symbol val="square"/>
              <c:size val="12"/>
              <c:spPr>
                <a:solidFill>
                  <a:srgbClr val="59606D"/>
                </a:solidFill>
                <a:ln w="9525">
                  <a:solidFill>
                    <a:srgbClr val="59606D">
                      <a:alpha val="98000"/>
                    </a:srgb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D52E-4388-8C33-D44A50B7965E}"/>
              </c:ext>
            </c:extLst>
          </c:dPt>
          <c:dPt>
            <c:idx val="3"/>
            <c:marker>
              <c:symbol val="square"/>
              <c:size val="12"/>
              <c:spPr>
                <a:solidFill>
                  <a:srgbClr val="59606D"/>
                </a:solidFill>
                <a:ln w="9525">
                  <a:solidFill>
                    <a:srgbClr val="808690">
                      <a:alpha val="98000"/>
                    </a:srgb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4B58-4795-AC79-0E6105CF9EDC}"/>
              </c:ext>
            </c:extLst>
          </c:dPt>
          <c:dPt>
            <c:idx val="4"/>
            <c:marker>
              <c:symbol val="square"/>
              <c:size val="12"/>
              <c:spPr>
                <a:solidFill>
                  <a:srgbClr val="59606D"/>
                </a:solidFill>
                <a:ln w="9525">
                  <a:solidFill>
                    <a:srgbClr val="59606D">
                      <a:alpha val="98000"/>
                    </a:srgbClr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4B58-4795-AC79-0E6105CF9EDC}"/>
              </c:ext>
            </c:extLst>
          </c:dPt>
          <c:dPt>
            <c:idx val="5"/>
            <c:marker>
              <c:symbol val="square"/>
              <c:size val="12"/>
              <c:spPr>
                <a:solidFill>
                  <a:schemeClr val="accent1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57A0-4703-B5DA-A3D9A432CCAD}"/>
              </c:ext>
            </c:extLst>
          </c:dPt>
          <c:cat>
            <c:numRef>
              <c:f>Лист1!$A$2:$A$7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2.86</c:v>
                </c:pt>
                <c:pt idx="1">
                  <c:v>2.87</c:v>
                </c:pt>
                <c:pt idx="2">
                  <c:v>1.75</c:v>
                </c:pt>
                <c:pt idx="3">
                  <c:v>1.98</c:v>
                </c:pt>
                <c:pt idx="4">
                  <c:v>1.29</c:v>
                </c:pt>
                <c:pt idx="5">
                  <c:v>1.79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2E-4388-8C33-D44A50B796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7084472"/>
        <c:axId val="477082832"/>
      </c:lineChart>
      <c:catAx>
        <c:axId val="4770844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77082832"/>
        <c:crosses val="autoZero"/>
        <c:auto val="1"/>
        <c:lblAlgn val="ctr"/>
        <c:lblOffset val="100"/>
        <c:noMultiLvlLbl val="0"/>
      </c:catAx>
      <c:valAx>
        <c:axId val="4770828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77084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5D1DCB0-7688-6645-835E-4A4DF59058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57913A-155F-B940-9A2C-9F028865E6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4CDE2-FC30-FC46-AFDA-32A2BD9AB134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A570DA-AA19-5742-87AE-308FAC7DBB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64EB77-2E54-F746-9FCD-8995E3D9D9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31DF4-7A16-8D4B-BDCD-1A5B82D9E9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853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CB169-13C4-4056-8077-953F164D2A19}" type="datetimeFigureOut">
              <a:rPr lang="ru-RU" smtClean="0"/>
              <a:t>10.05.2023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F03E5-CA2C-4373-B7CE-F8D8AA716C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640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4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649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F03E5-CA2C-4373-B7CE-F8D8AA716C9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937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F03E5-CA2C-4373-B7CE-F8D8AA716C9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9477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F03E5-CA2C-4373-B7CE-F8D8AA716C9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69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918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19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F03E5-CA2C-4373-B7CE-F8D8AA716C9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72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D906F49-1014-8E48-A482-6232207D4B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813" y="595861"/>
            <a:ext cx="3577888" cy="604895"/>
          </a:xfrm>
          <a:prstGeom prst="rect">
            <a:avLst/>
          </a:prstGeom>
        </p:spPr>
      </p:pic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BCAE1DF3-4F83-C94C-B317-2826B572BE56}"/>
              </a:ext>
            </a:extLst>
          </p:cNvPr>
          <p:cNvSpPr/>
          <p:nvPr userDrawn="1"/>
        </p:nvSpPr>
        <p:spPr>
          <a:xfrm>
            <a:off x="690667" y="1354324"/>
            <a:ext cx="3577888" cy="2257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467" cap="all" spc="40" dirty="0">
                <a:solidFill>
                  <a:schemeClr val="tx2"/>
                </a:solidFill>
                <a:latin typeface="Proxima Nova Semibold" panose="02000506030000020004" pitchFamily="50" charset="0"/>
                <a:cs typeface="Arial" panose="020B0604020202020204" pitchFamily="34" charset="0"/>
              </a:rPr>
              <a:t>Знание. Опыт. Мастерство.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7345564-7E7A-2525-8475-72F16D009A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79361" y="3929040"/>
            <a:ext cx="3192358" cy="23129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6700">
                <a:ln w="25400">
                  <a:solidFill>
                    <a:schemeClr val="bg2"/>
                  </a:solidFill>
                </a:ln>
                <a:noFill/>
                <a:latin typeface="Arial Black" panose="020B0A04020102020204" pitchFamily="34" charset="0"/>
              </a:defRPr>
            </a:lvl1pPr>
            <a:lvl2pPr>
              <a:defRPr>
                <a:ln w="25400">
                  <a:solidFill>
                    <a:schemeClr val="bg2"/>
                  </a:solidFill>
                </a:ln>
                <a:noFill/>
              </a:defRPr>
            </a:lvl2pPr>
            <a:lvl3pPr>
              <a:defRPr>
                <a:ln w="25400">
                  <a:solidFill>
                    <a:schemeClr val="bg2"/>
                  </a:solidFill>
                </a:ln>
                <a:noFill/>
              </a:defRPr>
            </a:lvl3pPr>
            <a:lvl4pPr>
              <a:defRPr>
                <a:ln w="25400">
                  <a:solidFill>
                    <a:schemeClr val="bg2"/>
                  </a:solidFill>
                </a:ln>
                <a:noFill/>
              </a:defRPr>
            </a:lvl4pPr>
            <a:lvl5pPr>
              <a:defRPr>
                <a:ln w="25400">
                  <a:solidFill>
                    <a:schemeClr val="bg2"/>
                  </a:solidFill>
                </a:ln>
                <a:noFill/>
              </a:defRPr>
            </a:lvl5pPr>
          </a:lstStyle>
          <a:p>
            <a:pPr lvl="0"/>
            <a:r>
              <a:rPr lang="ru-RU" dirty="0"/>
              <a:t>22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25950" y="5150717"/>
            <a:ext cx="6944337" cy="90123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r">
              <a:lnSpc>
                <a:spcPct val="75000"/>
              </a:lnSpc>
              <a:defRPr sz="507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1945938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pos="716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КОНЦОВ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Рисунок 26">
            <a:extLst>
              <a:ext uri="{FF2B5EF4-FFF2-40B4-BE49-F238E27FC236}">
                <a16:creationId xmlns:a16="http://schemas.microsoft.com/office/drawing/2014/main" id="{14C3581F-194B-C345-8D5D-2D63FA9FD4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28612"/>
            <a:ext cx="12192000" cy="6255221"/>
          </a:xfrm>
          <a:custGeom>
            <a:avLst/>
            <a:gdLst>
              <a:gd name="connsiteX0" fmla="*/ 6059929 w 12192000"/>
              <a:gd name="connsiteY0" fmla="*/ 0 h 6255221"/>
              <a:gd name="connsiteX1" fmla="*/ 12192000 w 12192000"/>
              <a:gd name="connsiteY1" fmla="*/ 0 h 6255221"/>
              <a:gd name="connsiteX2" fmla="*/ 12192000 w 12192000"/>
              <a:gd name="connsiteY2" fmla="*/ 6255221 h 6255221"/>
              <a:gd name="connsiteX3" fmla="*/ 0 w 12192000"/>
              <a:gd name="connsiteY3" fmla="*/ 6255221 h 6255221"/>
              <a:gd name="connsiteX4" fmla="*/ 0 w 12192000"/>
              <a:gd name="connsiteY4" fmla="*/ 1240477 h 6255221"/>
              <a:gd name="connsiteX5" fmla="*/ 4850348 w 12192000"/>
              <a:gd name="connsiteY5" fmla="*/ 1240477 h 625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255221">
                <a:moveTo>
                  <a:pt x="6059929" y="0"/>
                </a:moveTo>
                <a:lnTo>
                  <a:pt x="12192000" y="0"/>
                </a:lnTo>
                <a:lnTo>
                  <a:pt x="12192000" y="6255221"/>
                </a:lnTo>
                <a:lnTo>
                  <a:pt x="0" y="6255221"/>
                </a:lnTo>
                <a:lnTo>
                  <a:pt x="0" y="1240477"/>
                </a:lnTo>
                <a:lnTo>
                  <a:pt x="4850348" y="124047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5136F2E3-D302-9741-8EDB-4954BDB95A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1029" y="5064365"/>
            <a:ext cx="8674735" cy="90123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2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</a:t>
            </a:r>
            <a:br>
              <a:rPr lang="ru-RU" dirty="0"/>
            </a:br>
            <a:r>
              <a:rPr lang="ru-RU" dirty="0"/>
              <a:t>заголовка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5474547-2D67-D84B-8C16-E032064E7CE1}"/>
              </a:ext>
            </a:extLst>
          </p:cNvPr>
          <p:cNvSpPr/>
          <p:nvPr userDrawn="1"/>
        </p:nvSpPr>
        <p:spPr>
          <a:xfrm>
            <a:off x="10368701" y="4866146"/>
            <a:ext cx="733021" cy="1022356"/>
          </a:xfrm>
          <a:prstGeom prst="rect">
            <a:avLst/>
          </a:prstGeom>
        </p:spPr>
        <p:txBody>
          <a:bodyPr vert="vert270" wrap="square" lIns="0" tIns="0" rIns="0" bIns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www.tn.ru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ACB82E9-7663-4D46-849D-E6B1815613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26559" y="5084762"/>
            <a:ext cx="798680" cy="79868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4E505DC-8BE1-E543-A8CE-0C3227942B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8813" y="595861"/>
            <a:ext cx="3577888" cy="60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3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Заголовок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F763F24F-B730-4785-A5CD-973BD7A8F8BA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973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7" y="419504"/>
            <a:ext cx="7308298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AAA11E98-E97B-49A1-863C-2C1234D86915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276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/>
            </a:lvl1pPr>
          </a:lstStyle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A7B92712-1CC8-4A44-8D52-3B31BCA83FD9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073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4 - Под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FCD1C71-CA35-2E4B-B307-480896799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6B6C9D4C-1F65-D0FB-A295-A775999B2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2CE0ECFA-4813-4F0E-9E1A-F31C5B22920D}" type="datetime1">
              <a:rPr lang="ru-RU" smtClean="0"/>
              <a:t>10.05.2023</a:t>
            </a:fld>
            <a:endParaRPr lang="ru-RU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572F009-9611-23B5-B7BE-AC44CBA4D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7CBE26B3-F112-22D5-89E1-69D1A888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13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- Под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FCD1C71-CA35-2E4B-B307-4808967994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1" y="418603"/>
            <a:ext cx="7278906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6B6C9D4C-1F65-D0FB-A295-A775999B2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2CE0ECFA-4813-4F0E-9E1A-F31C5B22920D}" type="datetime1">
              <a:rPr lang="ru-RU" smtClean="0"/>
              <a:t>10.05.2023</a:t>
            </a:fld>
            <a:endParaRPr lang="ru-RU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572F009-9611-23B5-B7BE-AC44CBA4D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7CBE26B3-F112-22D5-89E1-69D1A888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исунок 9">
            <a:extLst>
              <a:ext uri="{FF2B5EF4-FFF2-40B4-BE49-F238E27FC236}">
                <a16:creationId xmlns:a16="http://schemas.microsoft.com/office/drawing/2014/main" id="{6ABFC093-70C1-19A1-EC0C-4250A3055FDD}"/>
              </a:ext>
            </a:extLst>
          </p:cNvPr>
          <p:cNvSpPr/>
          <p:nvPr userDrawn="1"/>
        </p:nvSpPr>
        <p:spPr>
          <a:xfrm flipH="1">
            <a:off x="298901" y="3877385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>
              <a:alpha val="9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871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B88878-7A49-B307-100D-5A6990C9E04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855" t="14563" r="-4227" b="33193"/>
          <a:stretch/>
        </p:blipFill>
        <p:spPr bwMode="auto">
          <a:xfrm>
            <a:off x="287338" y="309563"/>
            <a:ext cx="11569700" cy="6144585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44DBC4B-3FAF-4F5E-A7B0-39F7FB2AF06F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Текст 11">
            <a:extLst>
              <a:ext uri="{FF2B5EF4-FFF2-40B4-BE49-F238E27FC236}">
                <a16:creationId xmlns:a16="http://schemas.microsoft.com/office/drawing/2014/main" id="{048B3676-5FB1-6924-DFF5-3F938AEAD65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21600" y="1568730"/>
            <a:ext cx="1998011" cy="530128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715F55B9-023C-DB1A-0609-5C366218B09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713389" y="1562546"/>
            <a:ext cx="1998011" cy="51560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69EC38F-1F87-DC9A-D73E-4DA7CE5B993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06717" y="1569562"/>
            <a:ext cx="1998011" cy="508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1" name="Текст 21">
            <a:extLst>
              <a:ext uri="{FF2B5EF4-FFF2-40B4-BE49-F238E27FC236}">
                <a16:creationId xmlns:a16="http://schemas.microsoft.com/office/drawing/2014/main" id="{45489FDC-6390-45BA-F4B9-4B8F60F85E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10145385" y="1624781"/>
            <a:ext cx="198508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Вертикальный текст</a:t>
            </a:r>
          </a:p>
        </p:txBody>
      </p:sp>
      <p:sp>
        <p:nvSpPr>
          <p:cNvPr id="6" name="Рисунок 18">
            <a:extLst>
              <a:ext uri="{FF2B5EF4-FFF2-40B4-BE49-F238E27FC236}">
                <a16:creationId xmlns:a16="http://schemas.microsoft.com/office/drawing/2014/main" id="{25F28328-04EA-9839-EA4F-6E75D8A9F2C1}"/>
              </a:ext>
            </a:extLst>
          </p:cNvPr>
          <p:cNvSpPr/>
          <p:nvPr userDrawn="1"/>
        </p:nvSpPr>
        <p:spPr>
          <a:xfrm>
            <a:off x="8693147" y="839034"/>
            <a:ext cx="2627300" cy="3212177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376A94-2DBB-A0FD-B455-F8A710183C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954" y="1583252"/>
            <a:ext cx="257803" cy="51560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AB42B01-4945-82CD-B6A2-E81691DEDB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3344" y="1583252"/>
            <a:ext cx="257803" cy="51560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6839CA0-75D6-94D6-A077-DA7D7864F2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735" y="1583252"/>
            <a:ext cx="257803" cy="51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174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EB06DA5-6D63-092E-552E-997D77AD62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57535" y="407405"/>
            <a:ext cx="11431936" cy="631406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44DBC4B-3FAF-4F5E-A7B0-39F7FB2AF06F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063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60F59AC-9E55-4E12-8303-4FC52E14E0A6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C5B689-D639-F6E3-A3BA-6139A67E5C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125" r="1125"/>
          <a:stretch/>
        </p:blipFill>
        <p:spPr bwMode="auto">
          <a:xfrm>
            <a:off x="1192624" y="1019083"/>
            <a:ext cx="9404378" cy="5114924"/>
          </a:xfrm>
          <a:prstGeom prst="rect">
            <a:avLst/>
          </a:prstGeom>
          <a:noFill/>
        </p:spPr>
      </p:pic>
      <p:sp>
        <p:nvSpPr>
          <p:cNvPr id="15" name="Текст 5">
            <a:extLst>
              <a:ext uri="{FF2B5EF4-FFF2-40B4-BE49-F238E27FC236}">
                <a16:creationId xmlns:a16="http://schemas.microsoft.com/office/drawing/2014/main" id="{1F46566E-7835-1545-A27D-1AE65D4F06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1419" y="4443011"/>
            <a:ext cx="2065972" cy="1329595"/>
          </a:xfrm>
        </p:spPr>
        <p:txBody>
          <a:bodyPr/>
          <a:lstStyle>
            <a:lvl1pPr algn="just">
              <a:spcBef>
                <a:spcPts val="0"/>
              </a:spcBef>
              <a:buFontTx/>
              <a:buNone/>
              <a:defRPr sz="9600" b="1" i="0" baseline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ru-RU" dirty="0"/>
              <a:t>00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E1672D7B-FD82-2D49-8650-01D47D83B3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759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FBDB259B-8CAC-E54E-9D06-03816F3BEC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46447" y="4454734"/>
            <a:ext cx="2065972" cy="1329595"/>
          </a:xfrm>
        </p:spPr>
        <p:txBody>
          <a:bodyPr vert="horz" lIns="0" tIns="0" rIns="0" bIns="0" rtlCol="0">
            <a:spAutoFit/>
          </a:bodyPr>
          <a:lstStyle>
            <a:lvl1pPr>
              <a:defRPr lang="ru-RU" sz="9600" b="1" i="0" baseline="0" dirty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</a:lstStyle>
          <a:p>
            <a:pPr lvl="0" algn="just">
              <a:spcBef>
                <a:spcPts val="0"/>
              </a:spcBef>
              <a:buFontTx/>
            </a:pPr>
            <a:r>
              <a:rPr lang="ru-RU" dirty="0"/>
              <a:t>00</a:t>
            </a:r>
          </a:p>
        </p:txBody>
      </p:sp>
      <p:sp>
        <p:nvSpPr>
          <p:cNvPr id="22" name="Текст 13">
            <a:extLst>
              <a:ext uri="{FF2B5EF4-FFF2-40B4-BE49-F238E27FC236}">
                <a16:creationId xmlns:a16="http://schemas.microsoft.com/office/drawing/2014/main" id="{1F38F187-AD74-1D46-AB56-4EA4E49139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62787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8C77A843-19A5-DD46-AEEC-E91A516A6E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0002" y="4454734"/>
            <a:ext cx="2065972" cy="1329595"/>
          </a:xfrm>
        </p:spPr>
        <p:txBody>
          <a:bodyPr vert="horz" lIns="0" tIns="0" rIns="0" bIns="0" rtlCol="0">
            <a:spAutoFit/>
          </a:bodyPr>
          <a:lstStyle>
            <a:lvl1pPr>
              <a:defRPr lang="ru-RU" sz="9600" b="1" i="0" baseline="0" dirty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</a:lstStyle>
          <a:p>
            <a:pPr lvl="0" algn="just">
              <a:spcBef>
                <a:spcPts val="0"/>
              </a:spcBef>
              <a:buFontTx/>
            </a:pPr>
            <a:r>
              <a:rPr lang="ru-RU" dirty="0"/>
              <a:t>00</a:t>
            </a:r>
          </a:p>
        </p:txBody>
      </p:sp>
      <p:sp>
        <p:nvSpPr>
          <p:cNvPr id="26" name="Текст 13">
            <a:extLst>
              <a:ext uri="{FF2B5EF4-FFF2-40B4-BE49-F238E27FC236}">
                <a16:creationId xmlns:a16="http://schemas.microsoft.com/office/drawing/2014/main" id="{A8863587-074B-0F43-853D-4740C69968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06342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292191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pos="34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60F59AC-9E55-4E12-8303-4FC52E14E0A6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C5B689-D639-F6E3-A3BA-6139A67E5C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125" r="1125"/>
          <a:stretch/>
        </p:blipFill>
        <p:spPr bwMode="auto">
          <a:xfrm>
            <a:off x="1192624" y="1019083"/>
            <a:ext cx="9404378" cy="5114924"/>
          </a:xfrm>
          <a:prstGeom prst="rect">
            <a:avLst/>
          </a:prstGeom>
          <a:noFill/>
        </p:spPr>
      </p:pic>
      <p:sp>
        <p:nvSpPr>
          <p:cNvPr id="15" name="Текст 5">
            <a:extLst>
              <a:ext uri="{FF2B5EF4-FFF2-40B4-BE49-F238E27FC236}">
                <a16:creationId xmlns:a16="http://schemas.microsoft.com/office/drawing/2014/main" id="{1F46566E-7835-1545-A27D-1AE65D4F06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1419" y="4443011"/>
            <a:ext cx="2065972" cy="1329595"/>
          </a:xfrm>
        </p:spPr>
        <p:txBody>
          <a:bodyPr/>
          <a:lstStyle>
            <a:lvl1pPr algn="just">
              <a:spcBef>
                <a:spcPts val="0"/>
              </a:spcBef>
              <a:buFontTx/>
              <a:buNone/>
              <a:defRPr sz="9600" b="1" i="0" baseline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ru-RU" dirty="0"/>
              <a:t>00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E1672D7B-FD82-2D49-8650-01D47D83B3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759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FBDB259B-8CAC-E54E-9D06-03816F3BEC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46447" y="4454734"/>
            <a:ext cx="2065972" cy="1329595"/>
          </a:xfrm>
        </p:spPr>
        <p:txBody>
          <a:bodyPr vert="horz" lIns="0" tIns="0" rIns="0" bIns="0" rtlCol="0">
            <a:spAutoFit/>
          </a:bodyPr>
          <a:lstStyle>
            <a:lvl1pPr>
              <a:defRPr lang="ru-RU" sz="9600" b="1" i="0" baseline="0" dirty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</a:lstStyle>
          <a:p>
            <a:pPr lvl="0" algn="just">
              <a:spcBef>
                <a:spcPts val="0"/>
              </a:spcBef>
              <a:buFontTx/>
            </a:pPr>
            <a:r>
              <a:rPr lang="ru-RU" dirty="0"/>
              <a:t>00</a:t>
            </a:r>
          </a:p>
        </p:txBody>
      </p:sp>
      <p:sp>
        <p:nvSpPr>
          <p:cNvPr id="22" name="Текст 13">
            <a:extLst>
              <a:ext uri="{FF2B5EF4-FFF2-40B4-BE49-F238E27FC236}">
                <a16:creationId xmlns:a16="http://schemas.microsoft.com/office/drawing/2014/main" id="{1F38F187-AD74-1D46-AB56-4EA4E49139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62787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8C77A843-19A5-DD46-AEEC-E91A516A6E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0002" y="4454734"/>
            <a:ext cx="2065972" cy="1329595"/>
          </a:xfrm>
        </p:spPr>
        <p:txBody>
          <a:bodyPr vert="horz" lIns="0" tIns="0" rIns="0" bIns="0" rtlCol="0">
            <a:spAutoFit/>
          </a:bodyPr>
          <a:lstStyle>
            <a:lvl1pPr>
              <a:defRPr lang="ru-RU" sz="9600" b="1" i="0" baseline="0" dirty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</a:lstStyle>
          <a:p>
            <a:pPr lvl="0" algn="just">
              <a:spcBef>
                <a:spcPts val="0"/>
              </a:spcBef>
              <a:buFontTx/>
            </a:pPr>
            <a:r>
              <a:rPr lang="ru-RU" dirty="0"/>
              <a:t>00</a:t>
            </a:r>
          </a:p>
        </p:txBody>
      </p:sp>
      <p:sp>
        <p:nvSpPr>
          <p:cNvPr id="26" name="Текст 13">
            <a:extLst>
              <a:ext uri="{FF2B5EF4-FFF2-40B4-BE49-F238E27FC236}">
                <a16:creationId xmlns:a16="http://schemas.microsoft.com/office/drawing/2014/main" id="{A8863587-074B-0F43-853D-4740C69968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06342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91416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pos="347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E60F59AC-9E55-4E12-8303-4FC52E14E0A6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01827D-B5E2-5689-7B4A-DC25FB615C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125" r="1125"/>
          <a:stretch/>
        </p:blipFill>
        <p:spPr bwMode="auto">
          <a:xfrm>
            <a:off x="911342" y="1019082"/>
            <a:ext cx="10484508" cy="5702393"/>
          </a:xfrm>
          <a:custGeom>
            <a:avLst/>
            <a:gdLst>
              <a:gd name="connsiteX0" fmla="*/ 3185413 w 10484508"/>
              <a:gd name="connsiteY0" fmla="*/ 3200288 h 5702393"/>
              <a:gd name="connsiteX1" fmla="*/ 2374252 w 10484508"/>
              <a:gd name="connsiteY1" fmla="*/ 3340398 h 5702393"/>
              <a:gd name="connsiteX2" fmla="*/ 2116155 w 10484508"/>
              <a:gd name="connsiteY2" fmla="*/ 3554250 h 5702393"/>
              <a:gd name="connsiteX3" fmla="*/ 1902304 w 10484508"/>
              <a:gd name="connsiteY3" fmla="*/ 4055695 h 5702393"/>
              <a:gd name="connsiteX4" fmla="*/ 1858059 w 10484508"/>
              <a:gd name="connsiteY4" fmla="*/ 4697250 h 5702393"/>
              <a:gd name="connsiteX5" fmla="*/ 2197272 w 10484508"/>
              <a:gd name="connsiteY5" fmla="*/ 5390424 h 5702393"/>
              <a:gd name="connsiteX6" fmla="*/ 3288652 w 10484508"/>
              <a:gd name="connsiteY6" fmla="*/ 5412546 h 5702393"/>
              <a:gd name="connsiteX7" fmla="*/ 3583620 w 10484508"/>
              <a:gd name="connsiteY7" fmla="*/ 5442043 h 5702393"/>
              <a:gd name="connsiteX8" fmla="*/ 4675001 w 10484508"/>
              <a:gd name="connsiteY8" fmla="*/ 5183946 h 5702393"/>
              <a:gd name="connsiteX9" fmla="*/ 4792988 w 10484508"/>
              <a:gd name="connsiteY9" fmla="*/ 5095456 h 5702393"/>
              <a:gd name="connsiteX10" fmla="*/ 4652878 w 10484508"/>
              <a:gd name="connsiteY10" fmla="*/ 4232675 h 5702393"/>
              <a:gd name="connsiteX11" fmla="*/ 3981826 w 10484508"/>
              <a:gd name="connsiteY11" fmla="*/ 3709108 h 5702393"/>
              <a:gd name="connsiteX12" fmla="*/ 3915459 w 10484508"/>
              <a:gd name="connsiteY12" fmla="*/ 3701733 h 5702393"/>
              <a:gd name="connsiteX13" fmla="*/ 0 w 10484508"/>
              <a:gd name="connsiteY13" fmla="*/ 0 h 5702393"/>
              <a:gd name="connsiteX14" fmla="*/ 10484508 w 10484508"/>
              <a:gd name="connsiteY14" fmla="*/ 0 h 5702393"/>
              <a:gd name="connsiteX15" fmla="*/ 10484508 w 10484508"/>
              <a:gd name="connsiteY15" fmla="*/ 4328274 h 5702393"/>
              <a:gd name="connsiteX16" fmla="*/ 10480520 w 10484508"/>
              <a:gd name="connsiteY16" fmla="*/ 4293289 h 5702393"/>
              <a:gd name="connsiteX17" fmla="*/ 9960081 w 10484508"/>
              <a:gd name="connsiteY17" fmla="*/ 3714825 h 5702393"/>
              <a:gd name="connsiteX18" fmla="*/ 9908610 w 10484508"/>
              <a:gd name="connsiteY18" fmla="*/ 3706677 h 5702393"/>
              <a:gd name="connsiteX19" fmla="*/ 9342418 w 10484508"/>
              <a:gd name="connsiteY19" fmla="*/ 3152654 h 5702393"/>
              <a:gd name="connsiteX20" fmla="*/ 8713317 w 10484508"/>
              <a:gd name="connsiteY20" fmla="*/ 3307455 h 5702393"/>
              <a:gd name="connsiteX21" fmla="*/ 8513148 w 10484508"/>
              <a:gd name="connsiteY21" fmla="*/ 3543730 h 5702393"/>
              <a:gd name="connsiteX22" fmla="*/ 8347294 w 10484508"/>
              <a:gd name="connsiteY22" fmla="*/ 4097752 h 5702393"/>
              <a:gd name="connsiteX23" fmla="*/ 8312980 w 10484508"/>
              <a:gd name="connsiteY23" fmla="*/ 4806575 h 5702393"/>
              <a:gd name="connsiteX24" fmla="*/ 8576059 w 10484508"/>
              <a:gd name="connsiteY24" fmla="*/ 5572430 h 5702393"/>
              <a:gd name="connsiteX25" fmla="*/ 9422486 w 10484508"/>
              <a:gd name="connsiteY25" fmla="*/ 5596871 h 5702393"/>
              <a:gd name="connsiteX26" fmla="*/ 9651250 w 10484508"/>
              <a:gd name="connsiteY26" fmla="*/ 5629461 h 5702393"/>
              <a:gd name="connsiteX27" fmla="*/ 10484508 w 10484508"/>
              <a:gd name="connsiteY27" fmla="*/ 5348739 h 5702393"/>
              <a:gd name="connsiteX28" fmla="*/ 10484508 w 10484508"/>
              <a:gd name="connsiteY28" fmla="*/ 5702393 h 5702393"/>
              <a:gd name="connsiteX29" fmla="*/ 0 w 10484508"/>
              <a:gd name="connsiteY29" fmla="*/ 5702393 h 570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484508" h="5702393">
                <a:moveTo>
                  <a:pt x="3185413" y="3200288"/>
                </a:moveTo>
                <a:lnTo>
                  <a:pt x="2374252" y="3340398"/>
                </a:lnTo>
                <a:lnTo>
                  <a:pt x="2116155" y="3554250"/>
                </a:lnTo>
                <a:lnTo>
                  <a:pt x="1902304" y="4055695"/>
                </a:lnTo>
                <a:lnTo>
                  <a:pt x="1858059" y="4697250"/>
                </a:lnTo>
                <a:lnTo>
                  <a:pt x="2197272" y="5390424"/>
                </a:lnTo>
                <a:lnTo>
                  <a:pt x="3288652" y="5412546"/>
                </a:lnTo>
                <a:cubicBezTo>
                  <a:pt x="3491237" y="5412546"/>
                  <a:pt x="3392998" y="5401912"/>
                  <a:pt x="3583620" y="5442043"/>
                </a:cubicBezTo>
                <a:lnTo>
                  <a:pt x="4675001" y="5183946"/>
                </a:lnTo>
                <a:cubicBezTo>
                  <a:pt x="4756152" y="5133226"/>
                  <a:pt x="4716542" y="5162345"/>
                  <a:pt x="4792988" y="5095456"/>
                </a:cubicBezTo>
                <a:lnTo>
                  <a:pt x="4652878" y="4232675"/>
                </a:lnTo>
                <a:lnTo>
                  <a:pt x="3981826" y="3709108"/>
                </a:lnTo>
                <a:lnTo>
                  <a:pt x="3915459" y="3701733"/>
                </a:lnTo>
                <a:close/>
                <a:moveTo>
                  <a:pt x="0" y="0"/>
                </a:moveTo>
                <a:lnTo>
                  <a:pt x="10484508" y="0"/>
                </a:lnTo>
                <a:lnTo>
                  <a:pt x="10484508" y="4328274"/>
                </a:lnTo>
                <a:lnTo>
                  <a:pt x="10480520" y="4293289"/>
                </a:lnTo>
                <a:lnTo>
                  <a:pt x="9960081" y="3714825"/>
                </a:lnTo>
                <a:lnTo>
                  <a:pt x="9908610" y="3706677"/>
                </a:lnTo>
                <a:lnTo>
                  <a:pt x="9342418" y="3152654"/>
                </a:lnTo>
                <a:lnTo>
                  <a:pt x="8713317" y="3307455"/>
                </a:lnTo>
                <a:lnTo>
                  <a:pt x="8513148" y="3543730"/>
                </a:lnTo>
                <a:lnTo>
                  <a:pt x="8347294" y="4097752"/>
                </a:lnTo>
                <a:lnTo>
                  <a:pt x="8312980" y="4806575"/>
                </a:lnTo>
                <a:lnTo>
                  <a:pt x="8576059" y="5572430"/>
                </a:lnTo>
                <a:lnTo>
                  <a:pt x="9422486" y="5596871"/>
                </a:lnTo>
                <a:cubicBezTo>
                  <a:pt x="9579602" y="5596871"/>
                  <a:pt x="9503412" y="5585122"/>
                  <a:pt x="9651250" y="5629461"/>
                </a:cubicBezTo>
                <a:lnTo>
                  <a:pt x="10484508" y="5348739"/>
                </a:lnTo>
                <a:lnTo>
                  <a:pt x="10484508" y="5702393"/>
                </a:lnTo>
                <a:lnTo>
                  <a:pt x="0" y="5702393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045832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4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Плашка + подзаголово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AE7FCD92-3D1B-4F58-A3E7-1ABBA5E5C241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190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 - Плашка + подзаголово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539122"/>
            <a:ext cx="3791784" cy="2385429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54701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46626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539122"/>
            <a:ext cx="3791785" cy="2385428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54701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466268"/>
            <a:ext cx="3791785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539122"/>
            <a:ext cx="3791784" cy="2385428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54701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46626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AE7FCD92-3D1B-4F58-A3E7-1ABBA5E5C241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50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58F5546C-743C-4F6C-A151-397C21ABD104}" type="datetime1">
              <a:rPr lang="ru-RU" smtClean="0"/>
              <a:t>10.05.2023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88636C3-82DB-458C-1E85-174A17B184AB}"/>
              </a:ext>
            </a:extLst>
          </p:cNvPr>
          <p:cNvGrpSpPr/>
          <p:nvPr userDrawn="1"/>
        </p:nvGrpSpPr>
        <p:grpSpPr>
          <a:xfrm>
            <a:off x="9032725" y="2065462"/>
            <a:ext cx="2826001" cy="3470725"/>
            <a:chOff x="9047650" y="2065462"/>
            <a:chExt cx="2811602" cy="3470725"/>
          </a:xfrm>
        </p:grpSpPr>
        <p:sp>
          <p:nvSpPr>
            <p:cNvPr id="11" name="Прямоугольник с одним усеченным углом 10">
              <a:extLst>
                <a:ext uri="{FF2B5EF4-FFF2-40B4-BE49-F238E27FC236}">
                  <a16:creationId xmlns:a16="http://schemas.microsoft.com/office/drawing/2014/main" id="{93C5A2B4-9396-1D06-823E-76826240CD3E}"/>
                </a:ext>
              </a:extLst>
            </p:cNvPr>
            <p:cNvSpPr/>
            <p:nvPr/>
          </p:nvSpPr>
          <p:spPr>
            <a:xfrm rot="10800000" flipH="1">
              <a:off x="9047650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E63BA259-D38A-6785-FB64-854C88979667}"/>
                </a:ext>
              </a:extLst>
            </p:cNvPr>
            <p:cNvGrpSpPr/>
            <p:nvPr/>
          </p:nvGrpSpPr>
          <p:grpSpPr>
            <a:xfrm>
              <a:off x="9047650" y="2065462"/>
              <a:ext cx="2811602" cy="1235724"/>
              <a:chOff x="8043358" y="2065462"/>
              <a:chExt cx="3816799" cy="1235724"/>
            </a:xfrm>
          </p:grpSpPr>
          <p:sp>
            <p:nvSpPr>
              <p:cNvPr id="15" name="Rectangle 6">
                <a:extLst>
                  <a:ext uri="{FF2B5EF4-FFF2-40B4-BE49-F238E27FC236}">
                    <a16:creationId xmlns:a16="http://schemas.microsoft.com/office/drawing/2014/main" id="{E4683837-959F-C326-F2C9-DFF752956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2"/>
                <a:ext cx="3816797" cy="1206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6" name="Rectangle 7">
                <a:extLst>
                  <a:ext uri="{FF2B5EF4-FFF2-40B4-BE49-F238E27FC236}">
                    <a16:creationId xmlns:a16="http://schemas.microsoft.com/office/drawing/2014/main" id="{EA1B6A91-DEC6-56EA-021E-762BA23FB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AD9074-E520-B93E-9DBB-3EDF1460B0E8}"/>
              </a:ext>
            </a:extLst>
          </p:cNvPr>
          <p:cNvGrpSpPr/>
          <p:nvPr userDrawn="1"/>
        </p:nvGrpSpPr>
        <p:grpSpPr>
          <a:xfrm>
            <a:off x="289103" y="2065468"/>
            <a:ext cx="2826001" cy="3470719"/>
            <a:chOff x="285929" y="2070382"/>
            <a:chExt cx="2811602" cy="3470719"/>
          </a:xfrm>
        </p:grpSpPr>
        <p:sp>
          <p:nvSpPr>
            <p:cNvPr id="18" name="Прямоугольник с одним усеченным углом 17">
              <a:extLst>
                <a:ext uri="{FF2B5EF4-FFF2-40B4-BE49-F238E27FC236}">
                  <a16:creationId xmlns:a16="http://schemas.microsoft.com/office/drawing/2014/main" id="{A036C223-C0F1-DF04-D5E9-B37E6C01C1EE}"/>
                </a:ext>
              </a:extLst>
            </p:cNvPr>
            <p:cNvSpPr/>
            <p:nvPr/>
          </p:nvSpPr>
          <p:spPr>
            <a:xfrm rot="10800000" flipH="1">
              <a:off x="285929" y="3208682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BFC09B87-EA7A-7348-3A37-4115708D392E}"/>
                </a:ext>
              </a:extLst>
            </p:cNvPr>
            <p:cNvGrpSpPr/>
            <p:nvPr/>
          </p:nvGrpSpPr>
          <p:grpSpPr>
            <a:xfrm>
              <a:off x="285929" y="2070382"/>
              <a:ext cx="2811602" cy="1235718"/>
              <a:chOff x="8043358" y="2065468"/>
              <a:chExt cx="3816799" cy="1235718"/>
            </a:xfrm>
          </p:grpSpPr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10D29F1C-0EF3-D096-04E7-926D41A3D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0CE88E3F-4C5F-F022-8B8B-44E20566A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83E0485-3BFB-DDEE-D4C2-10AA32F6A79A}"/>
              </a:ext>
            </a:extLst>
          </p:cNvPr>
          <p:cNvGrpSpPr/>
          <p:nvPr userDrawn="1"/>
        </p:nvGrpSpPr>
        <p:grpSpPr>
          <a:xfrm>
            <a:off x="3206502" y="2065466"/>
            <a:ext cx="2826001" cy="3470721"/>
            <a:chOff x="3281704" y="2065467"/>
            <a:chExt cx="2811602" cy="3470721"/>
          </a:xfrm>
        </p:grpSpPr>
        <p:sp>
          <p:nvSpPr>
            <p:cNvPr id="25" name="Прямоугольник с одним усеченным углом 24">
              <a:extLst>
                <a:ext uri="{FF2B5EF4-FFF2-40B4-BE49-F238E27FC236}">
                  <a16:creationId xmlns:a16="http://schemas.microsoft.com/office/drawing/2014/main" id="{DB0F96B6-823A-AE7A-664D-8993311E59E0}"/>
                </a:ext>
              </a:extLst>
            </p:cNvPr>
            <p:cNvSpPr/>
            <p:nvPr/>
          </p:nvSpPr>
          <p:spPr>
            <a:xfrm rot="10800000" flipH="1">
              <a:off x="3281704" y="3203769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F9537B64-03B4-481D-0806-722DDF7424A9}"/>
                </a:ext>
              </a:extLst>
            </p:cNvPr>
            <p:cNvGrpSpPr/>
            <p:nvPr/>
          </p:nvGrpSpPr>
          <p:grpSpPr>
            <a:xfrm>
              <a:off x="3281704" y="2065467"/>
              <a:ext cx="2811602" cy="1235720"/>
              <a:chOff x="8043358" y="2065466"/>
              <a:chExt cx="3816799" cy="1235720"/>
            </a:xfrm>
          </p:grpSpPr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04FBD75D-E475-181A-265E-ED28D4ED9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6"/>
                <a:ext cx="3816797" cy="120627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387BC5FC-720A-A10C-9738-1E2967288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5D52867A-A293-A8D3-DC1A-D01626F3A23F}"/>
              </a:ext>
            </a:extLst>
          </p:cNvPr>
          <p:cNvGrpSpPr/>
          <p:nvPr userDrawn="1"/>
        </p:nvGrpSpPr>
        <p:grpSpPr>
          <a:xfrm>
            <a:off x="6121399" y="2065464"/>
            <a:ext cx="2826001" cy="3470723"/>
            <a:chOff x="6135212" y="2065464"/>
            <a:chExt cx="2811602" cy="3470723"/>
          </a:xfrm>
        </p:grpSpPr>
        <p:sp>
          <p:nvSpPr>
            <p:cNvPr id="33" name="Прямоугольник с одним усеченным углом 32">
              <a:extLst>
                <a:ext uri="{FF2B5EF4-FFF2-40B4-BE49-F238E27FC236}">
                  <a16:creationId xmlns:a16="http://schemas.microsoft.com/office/drawing/2014/main" id="{8EFB2CEB-9E9F-99FD-0422-C3D8CF359889}"/>
                </a:ext>
              </a:extLst>
            </p:cNvPr>
            <p:cNvSpPr/>
            <p:nvPr/>
          </p:nvSpPr>
          <p:spPr>
            <a:xfrm rot="10800000" flipH="1">
              <a:off x="6135212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14AC507-C0A6-6D7B-10C8-AC5BBD9AE091}"/>
                </a:ext>
              </a:extLst>
            </p:cNvPr>
            <p:cNvGrpSpPr/>
            <p:nvPr/>
          </p:nvGrpSpPr>
          <p:grpSpPr>
            <a:xfrm>
              <a:off x="6135212" y="2065464"/>
              <a:ext cx="2811602" cy="1235722"/>
              <a:chOff x="8043358" y="2065464"/>
              <a:chExt cx="3816799" cy="1235722"/>
            </a:xfrm>
          </p:grpSpPr>
          <p:sp>
            <p:nvSpPr>
              <p:cNvPr id="37" name="Rectangle 6">
                <a:extLst>
                  <a:ext uri="{FF2B5EF4-FFF2-40B4-BE49-F238E27FC236}">
                    <a16:creationId xmlns:a16="http://schemas.microsoft.com/office/drawing/2014/main" id="{5B828DB5-8D9F-73D8-F348-E3BBCC77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4"/>
                <a:ext cx="3816797" cy="120627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8" name="Rectangle 7">
                <a:extLst>
                  <a:ext uri="{FF2B5EF4-FFF2-40B4-BE49-F238E27FC236}">
                    <a16:creationId xmlns:a16="http://schemas.microsoft.com/office/drawing/2014/main" id="{75704067-5964-0EDC-FBDE-DA33C087A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sp>
        <p:nvSpPr>
          <p:cNvPr id="42" name="Текст 17">
            <a:extLst>
              <a:ext uri="{FF2B5EF4-FFF2-40B4-BE49-F238E27FC236}">
                <a16:creationId xmlns:a16="http://schemas.microsoft.com/office/drawing/2014/main" id="{AE1DEA36-45A3-66F2-A723-F4D12E7C1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145" y="2404380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3" name="Текст 20">
            <a:extLst>
              <a:ext uri="{FF2B5EF4-FFF2-40B4-BE49-F238E27FC236}">
                <a16:creationId xmlns:a16="http://schemas.microsoft.com/office/drawing/2014/main" id="{0EB42BB9-0343-2FB9-8A19-42CDEBA2F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145" y="3491898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17">
            <a:extLst>
              <a:ext uri="{FF2B5EF4-FFF2-40B4-BE49-F238E27FC236}">
                <a16:creationId xmlns:a16="http://schemas.microsoft.com/office/drawing/2014/main" id="{E4577334-9A52-DCDD-F0DC-A78B9C1D7C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8720" y="2406802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5" name="Текст 20">
            <a:extLst>
              <a:ext uri="{FF2B5EF4-FFF2-40B4-BE49-F238E27FC236}">
                <a16:creationId xmlns:a16="http://schemas.microsoft.com/office/drawing/2014/main" id="{943C56AA-66D9-59DC-39CD-42078B94EE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68720" y="3494320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17">
            <a:extLst>
              <a:ext uri="{FF2B5EF4-FFF2-40B4-BE49-F238E27FC236}">
                <a16:creationId xmlns:a16="http://schemas.microsoft.com/office/drawing/2014/main" id="{C61C693E-248F-B25F-66F2-441DD5E1F7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6790" y="2404380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20">
            <a:extLst>
              <a:ext uri="{FF2B5EF4-FFF2-40B4-BE49-F238E27FC236}">
                <a16:creationId xmlns:a16="http://schemas.microsoft.com/office/drawing/2014/main" id="{C8FBC3AD-72FD-4D79-5997-825E0FAFCD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6790" y="3491898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17">
            <a:extLst>
              <a:ext uri="{FF2B5EF4-FFF2-40B4-BE49-F238E27FC236}">
                <a16:creationId xmlns:a16="http://schemas.microsoft.com/office/drawing/2014/main" id="{CFB7F087-D66E-1FF7-BEBA-E62497AE69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98119" y="2404380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20">
            <a:extLst>
              <a:ext uri="{FF2B5EF4-FFF2-40B4-BE49-F238E27FC236}">
                <a16:creationId xmlns:a16="http://schemas.microsoft.com/office/drawing/2014/main" id="{B6B4BCC7-1D30-33FC-830E-9E5B710CD7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8119" y="3491898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644658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27797"/>
            <a:ext cx="11578894" cy="5572978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object 40">
            <a:extLst>
              <a:ext uri="{FF2B5EF4-FFF2-40B4-BE49-F238E27FC236}">
                <a16:creationId xmlns:a16="http://schemas.microsoft.com/office/drawing/2014/main" id="{C527E9E6-F10F-714A-8DB8-3C3ED863786C}"/>
              </a:ext>
            </a:extLst>
          </p:cNvPr>
          <p:cNvSpPr/>
          <p:nvPr userDrawn="1"/>
        </p:nvSpPr>
        <p:spPr>
          <a:xfrm>
            <a:off x="565615" y="2282123"/>
            <a:ext cx="2532185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0" name="object 40">
            <a:extLst>
              <a:ext uri="{FF2B5EF4-FFF2-40B4-BE49-F238E27FC236}">
                <a16:creationId xmlns:a16="http://schemas.microsoft.com/office/drawing/2014/main" id="{27B15B5A-6718-5447-BDC4-D7676A156C32}"/>
              </a:ext>
            </a:extLst>
          </p:cNvPr>
          <p:cNvSpPr/>
          <p:nvPr userDrawn="1"/>
        </p:nvSpPr>
        <p:spPr>
          <a:xfrm>
            <a:off x="9218563" y="2282123"/>
            <a:ext cx="229974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1" name="object 40">
            <a:extLst>
              <a:ext uri="{FF2B5EF4-FFF2-40B4-BE49-F238E27FC236}">
                <a16:creationId xmlns:a16="http://schemas.microsoft.com/office/drawing/2014/main" id="{07C0AEFA-41F2-ED4B-8F10-D354DD82D3D8}"/>
              </a:ext>
            </a:extLst>
          </p:cNvPr>
          <p:cNvSpPr/>
          <p:nvPr userDrawn="1"/>
        </p:nvSpPr>
        <p:spPr>
          <a:xfrm>
            <a:off x="3453964" y="2282123"/>
            <a:ext cx="2532185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1" name="object 40">
            <a:extLst>
              <a:ext uri="{FF2B5EF4-FFF2-40B4-BE49-F238E27FC236}">
                <a16:creationId xmlns:a16="http://schemas.microsoft.com/office/drawing/2014/main" id="{9D143B02-8184-CC41-88F7-9F1133D5C07B}"/>
              </a:ext>
            </a:extLst>
          </p:cNvPr>
          <p:cNvSpPr/>
          <p:nvPr userDrawn="1"/>
        </p:nvSpPr>
        <p:spPr>
          <a:xfrm>
            <a:off x="6325185" y="2282123"/>
            <a:ext cx="2532185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561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3964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2518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18563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4" name="Текст 11">
            <a:extLst>
              <a:ext uri="{FF2B5EF4-FFF2-40B4-BE49-F238E27FC236}">
                <a16:creationId xmlns:a16="http://schemas.microsoft.com/office/drawing/2014/main" id="{9FEED9C5-4A4B-8344-A875-82B1CE2E189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65615" y="2719697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6" name="Текст 11">
            <a:extLst>
              <a:ext uri="{FF2B5EF4-FFF2-40B4-BE49-F238E27FC236}">
                <a16:creationId xmlns:a16="http://schemas.microsoft.com/office/drawing/2014/main" id="{CF6F8073-96F6-D346-8181-9DA5D2FD2B3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53964" y="2713513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7" name="Текст 11">
            <a:extLst>
              <a:ext uri="{FF2B5EF4-FFF2-40B4-BE49-F238E27FC236}">
                <a16:creationId xmlns:a16="http://schemas.microsoft.com/office/drawing/2014/main" id="{D1815372-4D9F-EF42-AB20-7D2683EF6FB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5185" y="2720529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9" name="Текст 11">
            <a:extLst>
              <a:ext uri="{FF2B5EF4-FFF2-40B4-BE49-F238E27FC236}">
                <a16:creationId xmlns:a16="http://schemas.microsoft.com/office/drawing/2014/main" id="{793178C8-AD1C-1E4D-93FB-64F338B6BA6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18563" y="2714345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DE97DD64-83BA-9F43-8262-717D0EB7143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453964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21725ECC-3242-6F4C-B65F-7233499A29A2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32518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1C1DCA9D-79D5-4B4D-B0FB-EA4D1B1B4A2C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18563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21E87A2E-3C51-A247-8426-5FFB2AC2C2F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6561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A7B92712-1CC8-4A44-8D52-3B31BCA83FD9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773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B347284B-ECE7-4C76-92C9-52AC241FE1A1}" type="datetime1">
              <a:rPr lang="ru-RU" smtClean="0"/>
              <a:t>10.05.2023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7DB8B841-86BF-3843-6039-141EE5A61CD6}"/>
              </a:ext>
            </a:extLst>
          </p:cNvPr>
          <p:cNvSpPr/>
          <p:nvPr userDrawn="1"/>
        </p:nvSpPr>
        <p:spPr>
          <a:xfrm rot="10800000" flipH="1">
            <a:off x="9085955" y="3015561"/>
            <a:ext cx="2774726" cy="2523600"/>
          </a:xfrm>
          <a:prstGeom prst="snip1Rect">
            <a:avLst>
              <a:gd name="adj" fmla="val 14884"/>
            </a:avLst>
          </a:prstGeom>
          <a:solidFill>
            <a:schemeClr val="tx2">
              <a:alpha val="9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одним усеченным углом 25">
            <a:extLst>
              <a:ext uri="{FF2B5EF4-FFF2-40B4-BE49-F238E27FC236}">
                <a16:creationId xmlns:a16="http://schemas.microsoft.com/office/drawing/2014/main" id="{2AD61E29-64DE-84F3-7E7D-A56690ACACDB}"/>
              </a:ext>
            </a:extLst>
          </p:cNvPr>
          <p:cNvSpPr/>
          <p:nvPr/>
        </p:nvSpPr>
        <p:spPr>
          <a:xfrm rot="10800000" flipH="1" flipV="1">
            <a:off x="6156862" y="3015561"/>
            <a:ext cx="2842259" cy="2523600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с одним усеченным углом 25">
            <a:extLst>
              <a:ext uri="{FF2B5EF4-FFF2-40B4-BE49-F238E27FC236}">
                <a16:creationId xmlns:a16="http://schemas.microsoft.com/office/drawing/2014/main" id="{16987FA9-A68A-FFC1-261A-DC7468E0BA2F}"/>
              </a:ext>
            </a:extLst>
          </p:cNvPr>
          <p:cNvSpPr/>
          <p:nvPr/>
        </p:nvSpPr>
        <p:spPr>
          <a:xfrm rot="10800000" flipH="1" flipV="1">
            <a:off x="3224568" y="3015561"/>
            <a:ext cx="2842259" cy="2523600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с одним усеченным углом 25">
            <a:extLst>
              <a:ext uri="{FF2B5EF4-FFF2-40B4-BE49-F238E27FC236}">
                <a16:creationId xmlns:a16="http://schemas.microsoft.com/office/drawing/2014/main" id="{9B2DAB63-7FB9-A995-0074-68BDA4699675}"/>
              </a:ext>
            </a:extLst>
          </p:cNvPr>
          <p:cNvSpPr/>
          <p:nvPr/>
        </p:nvSpPr>
        <p:spPr>
          <a:xfrm rot="10800000" flipH="1" flipV="1">
            <a:off x="292275" y="3015561"/>
            <a:ext cx="2842259" cy="2523600"/>
          </a:xfrm>
          <a:prstGeom prst="snip1Rect">
            <a:avLst>
              <a:gd name="adj" fmla="val 0"/>
            </a:avLst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C93896F-2D66-4380-1DD0-FA154FFE151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49734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5845AB30-A125-2BFF-4BFD-1C1C96AC4D6C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49734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652D6E2F-CF98-B46E-0B2E-25CDA499594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473850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A45AA4C7-1AE6-C670-3D54-0306869C9E9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473850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7154843D-7B2C-17AC-F98A-401A836146AA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6402523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92368E-B7AF-28C9-54DC-D355362D7F3E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402523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83946EC6-1E83-1268-1B47-8B01063A1911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0153943" y="4095971"/>
            <a:ext cx="1488323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78357F5C-29A5-6864-2176-C5632892947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9286858" y="3612563"/>
            <a:ext cx="993588" cy="1329595"/>
          </a:xfrm>
        </p:spPr>
        <p:txBody>
          <a:bodyPr/>
          <a:lstStyle>
            <a:lvl1pPr>
              <a:defRPr sz="9600" b="1" i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>
              <a:defRPr b="1" i="0">
                <a:latin typeface="Proxima Nova Extrabold" panose="02000506030000020004" pitchFamily="2" charset="0"/>
              </a:defRPr>
            </a:lvl2pPr>
            <a:lvl3pPr>
              <a:defRPr b="1" i="0">
                <a:latin typeface="Proxima Nova Extrabold" panose="02000506030000020004" pitchFamily="2" charset="0"/>
              </a:defRPr>
            </a:lvl3pPr>
            <a:lvl4pPr>
              <a:defRPr b="1" i="0">
                <a:latin typeface="Proxima Nova Extrabold" panose="02000506030000020004" pitchFamily="2" charset="0"/>
              </a:defRPr>
            </a:lvl4pPr>
            <a:lvl5pPr>
              <a:defRPr b="1" i="0">
                <a:latin typeface="Proxima Nova Extrabold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982380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287338" y="2719137"/>
            <a:ext cx="11569062" cy="3481638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47068">
                <a:moveTo>
                  <a:pt x="0" y="0"/>
                </a:moveTo>
                <a:lnTo>
                  <a:pt x="6615120" y="1"/>
                </a:lnTo>
                <a:lnTo>
                  <a:pt x="7228103" y="600918"/>
                </a:lnTo>
                <a:lnTo>
                  <a:pt x="11565653" y="612950"/>
                </a:lnTo>
                <a:lnTo>
                  <a:pt x="11565653" y="3547068"/>
                </a:lnTo>
                <a:lnTo>
                  <a:pt x="0" y="353702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B28F8688-817B-40EC-8E9E-C4BBF7D42B0D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28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Плашка + фото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усеченным углом 5">
            <a:extLst>
              <a:ext uri="{FF2B5EF4-FFF2-40B4-BE49-F238E27FC236}">
                <a16:creationId xmlns:a16="http://schemas.microsoft.com/office/drawing/2014/main" id="{3F37AE08-AB10-B620-4CF9-A4C8E0458A18}"/>
              </a:ext>
            </a:extLst>
          </p:cNvPr>
          <p:cNvSpPr/>
          <p:nvPr userDrawn="1"/>
        </p:nvSpPr>
        <p:spPr>
          <a:xfrm rot="10800000" flipH="1">
            <a:off x="6096000" y="441325"/>
            <a:ext cx="5761038" cy="5455062"/>
          </a:xfrm>
          <a:prstGeom prst="snip1Rect">
            <a:avLst>
              <a:gd name="adj" fmla="val 13652"/>
            </a:avLst>
          </a:prstGeom>
          <a:solidFill>
            <a:schemeClr val="tx2">
              <a:alpha val="88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F3A239A-D6C7-4379-99CE-E1855EAEC36F}"/>
              </a:ext>
            </a:extLst>
          </p:cNvPr>
          <p:cNvCxnSpPr>
            <a:cxnSpLocks/>
          </p:cNvCxnSpPr>
          <p:nvPr userDrawn="1"/>
        </p:nvCxnSpPr>
        <p:spPr>
          <a:xfrm>
            <a:off x="6458215" y="4311761"/>
            <a:ext cx="4641585" cy="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4">
            <a:extLst>
              <a:ext uri="{FF2B5EF4-FFF2-40B4-BE49-F238E27FC236}">
                <a16:creationId xmlns:a16="http://schemas.microsoft.com/office/drawing/2014/main" id="{3FB88A75-9B8C-BDD7-B285-D7AECAF1E7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8215" y="1269134"/>
            <a:ext cx="4652694" cy="4154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3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Текст крупный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2F5B9F84-F127-7715-3122-03425A3CCB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8215" y="1985387"/>
            <a:ext cx="4652694" cy="3600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 мелкий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08D6A57-1736-E711-925D-F99E1E481F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58215" y="4612517"/>
            <a:ext cx="4641585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EE790A1-F8CC-431B-A7FA-1617D9FF53E7}" type="datetime1">
              <a:rPr lang="ru-RU" smtClean="0"/>
              <a:t>10.05.2023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124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Плашка + фото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одним усеченным углом 5">
            <a:extLst>
              <a:ext uri="{FF2B5EF4-FFF2-40B4-BE49-F238E27FC236}">
                <a16:creationId xmlns:a16="http://schemas.microsoft.com/office/drawing/2014/main" id="{3F37AE08-AB10-B620-4CF9-A4C8E0458A18}"/>
              </a:ext>
            </a:extLst>
          </p:cNvPr>
          <p:cNvSpPr/>
          <p:nvPr userDrawn="1"/>
        </p:nvSpPr>
        <p:spPr>
          <a:xfrm rot="10800000" flipH="1">
            <a:off x="333375" y="441325"/>
            <a:ext cx="5761038" cy="5455062"/>
          </a:xfrm>
          <a:prstGeom prst="snip1Rect">
            <a:avLst>
              <a:gd name="adj" fmla="val 13652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F3A239A-D6C7-4379-99CE-E1855EAEC36F}"/>
              </a:ext>
            </a:extLst>
          </p:cNvPr>
          <p:cNvCxnSpPr>
            <a:cxnSpLocks/>
          </p:cNvCxnSpPr>
          <p:nvPr userDrawn="1"/>
        </p:nvCxnSpPr>
        <p:spPr>
          <a:xfrm>
            <a:off x="695590" y="4311761"/>
            <a:ext cx="464158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4">
            <a:extLst>
              <a:ext uri="{FF2B5EF4-FFF2-40B4-BE49-F238E27FC236}">
                <a16:creationId xmlns:a16="http://schemas.microsoft.com/office/drawing/2014/main" id="{3FB88A75-9B8C-BDD7-B285-D7AECAF1E7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590" y="1269134"/>
            <a:ext cx="4652694" cy="4154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30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Текст крупный</a:t>
            </a:r>
          </a:p>
        </p:txBody>
      </p:sp>
      <p:sp>
        <p:nvSpPr>
          <p:cNvPr id="19" name="Текст 17">
            <a:extLst>
              <a:ext uri="{FF2B5EF4-FFF2-40B4-BE49-F238E27FC236}">
                <a16:creationId xmlns:a16="http://schemas.microsoft.com/office/drawing/2014/main" id="{2F5B9F84-F127-7715-3122-03425A3CCB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590" y="1985387"/>
            <a:ext cx="4652694" cy="3600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 мелкий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08D6A57-1736-E711-925D-F99E1E481F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590" y="4612517"/>
            <a:ext cx="4641585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EE790A1-F8CC-431B-A7FA-1617D9FF53E7}" type="datetime1">
              <a:rPr lang="ru-RU" smtClean="0"/>
              <a:t>10.05.2023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522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- Заголовок + фото + прозрачн.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18">
            <a:extLst>
              <a:ext uri="{FF2B5EF4-FFF2-40B4-BE49-F238E27FC236}">
                <a16:creationId xmlns:a16="http://schemas.microsoft.com/office/drawing/2014/main" id="{8DA26F7A-3596-BBDC-4FB6-312AD269F707}"/>
              </a:ext>
            </a:extLst>
          </p:cNvPr>
          <p:cNvSpPr/>
          <p:nvPr userDrawn="1"/>
        </p:nvSpPr>
        <p:spPr>
          <a:xfrm>
            <a:off x="8977894" y="440999"/>
            <a:ext cx="2898455" cy="4105601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5437200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DD3858A0-A645-4E4A-B29E-FF0B9B361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320" y="2079104"/>
            <a:ext cx="5437200" cy="338554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01A94D7-0F7C-EC4B-BF52-D5178FED16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39480" y="775836"/>
            <a:ext cx="1931821" cy="1938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A55DF33F-AEA0-054C-9A8C-FB7B44BAD8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10374922" y="1509853"/>
            <a:ext cx="255064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Вертикальный текст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BD219121-9954-88A6-B212-41469543B8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A002A3E-7DE5-4321-8CF1-FF456D813AFE}" type="datetime1">
              <a:rPr lang="ru-RU" smtClean="0"/>
              <a:t>10.05.2023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0B43B972-FCEE-CB05-820A-F5393508B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AA82ADB-BB17-55FD-A396-B1C55F83A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5566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04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4 - Заголовок + фото + прозрачн.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3680"/>
            <a:ext cx="3588809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" name="Прямоугольник с одним усеченным углом 20">
            <a:extLst>
              <a:ext uri="{FF2B5EF4-FFF2-40B4-BE49-F238E27FC236}">
                <a16:creationId xmlns:a16="http://schemas.microsoft.com/office/drawing/2014/main" id="{93DF2CB2-ED94-625C-FC7F-A4026EE6D273}"/>
              </a:ext>
            </a:extLst>
          </p:cNvPr>
          <p:cNvSpPr/>
          <p:nvPr userDrawn="1"/>
        </p:nvSpPr>
        <p:spPr>
          <a:xfrm rot="10800000" flipH="1">
            <a:off x="4692316" y="442801"/>
            <a:ext cx="7164722" cy="3158195"/>
          </a:xfrm>
          <a:prstGeom prst="snip1Rect">
            <a:avLst>
              <a:gd name="adj" fmla="val 22996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CCB832F-A64B-D260-90EF-BABD37699176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045597" y="879645"/>
            <a:ext cx="2940163" cy="221599"/>
          </a:xfrm>
          <a:noFill/>
        </p:spPr>
        <p:txBody>
          <a:bodyPr wrap="square" lIns="0" tIns="0" rIns="0" bIns="0">
            <a:spAutoFit/>
          </a:bodyPr>
          <a:lstStyle>
            <a:lvl1pPr marL="172800" indent="-1728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6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2AF20D3-DF53-CEF9-D75C-A8ECC0F7E895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8339041" y="879645"/>
            <a:ext cx="3073290" cy="221599"/>
          </a:xfrm>
          <a:noFill/>
        </p:spPr>
        <p:txBody>
          <a:bodyPr wrap="square" lIns="0" tIns="0" rIns="0" bIns="0">
            <a:spAutoFit/>
          </a:bodyPr>
          <a:lstStyle>
            <a:lvl1pPr marL="172800" indent="-17280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6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573EBD41-DB0D-4114-7F48-157DABB675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1FD812-C0BF-4FAE-88E1-2E98AECD2EAC}" type="datetime1">
              <a:rPr lang="ru-RU" smtClean="0"/>
              <a:t>10.05.2023</a:t>
            </a:fld>
            <a:endParaRPr lang="ru-RU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3B58FAC-16C3-EA73-BD76-84ED0CB64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E1B978D3-E88A-E9DA-0AFB-57D646B34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0101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- 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9504"/>
            <a:ext cx="3963942" cy="10802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несколько коротких слов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25E4FEF-8F62-48C5-7FCD-96A7A3BC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A08CD741-0D12-48D2-A311-508BBEA3AA9B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A3817B2-5570-391D-AFEE-72E1DD76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0633931-97D0-E6C1-B7FE-DCE9AB1E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троим и  запускаем  новые заводы">
            <a:extLst>
              <a:ext uri="{FF2B5EF4-FFF2-40B4-BE49-F238E27FC236}">
                <a16:creationId xmlns:a16="http://schemas.microsoft.com/office/drawing/2014/main" id="{2A52DC89-B090-8406-8685-55F46A952807}"/>
              </a:ext>
            </a:extLst>
          </p:cNvPr>
          <p:cNvSpPr txBox="1"/>
          <p:nvPr userDrawn="1"/>
        </p:nvSpPr>
        <p:spPr>
          <a:xfrm>
            <a:off x="5817545" y="2301885"/>
            <a:ext cx="2147616" cy="105396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56219" rIns="0" bIns="0" rtlCol="0">
            <a:spAutoFit/>
          </a:bodyPr>
          <a:lstStyle>
            <a:defPPr>
              <a:defRPr lang="ru-RU"/>
            </a:defPPr>
            <a:lvl1pPr marL="7701" marR="3081">
              <a:lnSpc>
                <a:spcPct val="90000"/>
              </a:lnSpc>
              <a:spcBef>
                <a:spcPts val="443"/>
              </a:spcBef>
              <a:defRPr sz="1800" b="1">
                <a:solidFill>
                  <a:schemeClr val="accent3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sym typeface="Proxima Nova Regular"/>
              </a:rPr>
              <a:t>СТРОИМ </a:t>
            </a:r>
            <a:br>
              <a:rPr lang="ru-RU" dirty="0">
                <a:solidFill>
                  <a:schemeClr val="bg1"/>
                </a:solidFill>
                <a:sym typeface="Proxima Nova Regular"/>
              </a:rPr>
            </a:br>
            <a:r>
              <a:rPr lang="ru-RU" dirty="0">
                <a:solidFill>
                  <a:schemeClr val="bg1"/>
                </a:solidFill>
                <a:sym typeface="Proxima Nova Regular"/>
              </a:rPr>
              <a:t>И ЗАПУСКАЕМ НОВЫЕ ЗАВОДЫ</a:t>
            </a:r>
          </a:p>
        </p:txBody>
      </p:sp>
      <p:sp>
        <p:nvSpPr>
          <p:cNvPr id="10" name="Прямоугольник с одним усеченным углом 20">
            <a:extLst>
              <a:ext uri="{FF2B5EF4-FFF2-40B4-BE49-F238E27FC236}">
                <a16:creationId xmlns:a16="http://schemas.microsoft.com/office/drawing/2014/main" id="{0AF33FB3-AF0A-31CC-4440-BEE24AA5C11A}"/>
              </a:ext>
            </a:extLst>
          </p:cNvPr>
          <p:cNvSpPr/>
          <p:nvPr userDrawn="1"/>
        </p:nvSpPr>
        <p:spPr>
          <a:xfrm rot="10800000" flipH="1">
            <a:off x="4878079" y="2184399"/>
            <a:ext cx="6978958" cy="3711984"/>
          </a:xfrm>
          <a:prstGeom prst="snip1Rect">
            <a:avLst>
              <a:gd name="adj" fmla="val 175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AAE8F6F-C710-F277-03DC-F8AF1AB09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2199" y="2831286"/>
            <a:ext cx="266400" cy="5328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6096742-ACE1-51CA-6DC3-194F877CA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2199" y="4368061"/>
            <a:ext cx="266400" cy="5328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A244076-05D8-40FF-0A96-B62FDA891A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7626" y="2831286"/>
            <a:ext cx="266400" cy="5328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B8B94E2-33BD-3A0A-55AA-EDB7A6D1FD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17626" y="4368061"/>
            <a:ext cx="266400" cy="532800"/>
          </a:xfrm>
          <a:prstGeom prst="rect">
            <a:avLst/>
          </a:prstGeom>
        </p:spPr>
      </p:pic>
      <p:sp>
        <p:nvSpPr>
          <p:cNvPr id="21" name="Текст 17">
            <a:extLst>
              <a:ext uri="{FF2B5EF4-FFF2-40B4-BE49-F238E27FC236}">
                <a16:creationId xmlns:a16="http://schemas.microsoft.com/office/drawing/2014/main" id="{0A2B0483-6FAD-145B-14A9-6126986B75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7989" y="816231"/>
            <a:ext cx="5816529" cy="3046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620EFBBA-FA97-CDC4-1AC0-12C7F570B1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4364" y="2958372"/>
            <a:ext cx="2422471" cy="249299"/>
          </a:xfrm>
        </p:spPr>
        <p:txBody>
          <a:bodyPr anchor="ctr"/>
          <a:lstStyle>
            <a:lvl1pPr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EE3BF759-579C-B8A9-F82C-80F2BFEA91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61877" y="4505052"/>
            <a:ext cx="2422471" cy="249299"/>
          </a:xfrm>
        </p:spPr>
        <p:txBody>
          <a:bodyPr anchor="ctr"/>
          <a:lstStyle>
            <a:lvl1pPr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CA5D8811-A523-E262-AC87-E512601AE3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71193" y="2973035"/>
            <a:ext cx="2422471" cy="249299"/>
          </a:xfrm>
        </p:spPr>
        <p:txBody>
          <a:bodyPr anchor="ctr"/>
          <a:lstStyle>
            <a:lvl1pPr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AF18898B-BC2D-D557-83DC-899901ACEF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71193" y="4505051"/>
            <a:ext cx="2422471" cy="249299"/>
          </a:xfrm>
        </p:spPr>
        <p:txBody>
          <a:bodyPr anchor="ctr"/>
          <a:lstStyle>
            <a:lvl1pPr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3130938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  <p15:guide id="4" pos="3840" userDrawn="1">
          <p15:clr>
            <a:srgbClr val="FBAE40"/>
          </p15:clr>
        </p15:guide>
        <p15:guide id="5" pos="3318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Фон + заголовок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одним усеченным углом 7">
            <a:extLst>
              <a:ext uri="{FF2B5EF4-FFF2-40B4-BE49-F238E27FC236}">
                <a16:creationId xmlns:a16="http://schemas.microsoft.com/office/drawing/2014/main" id="{306EB9D8-4455-DF00-D0E8-3244DB9881AC}"/>
              </a:ext>
            </a:extLst>
          </p:cNvPr>
          <p:cNvSpPr/>
          <p:nvPr userDrawn="1"/>
        </p:nvSpPr>
        <p:spPr>
          <a:xfrm rot="10800000" flipH="1">
            <a:off x="7214591" y="633187"/>
            <a:ext cx="4647695" cy="5263200"/>
          </a:xfrm>
          <a:prstGeom prst="snip1Rect">
            <a:avLst>
              <a:gd name="adj" fmla="val 1601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19" y="619728"/>
            <a:ext cx="5437201" cy="7201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заголовка</a:t>
            </a:r>
            <a:endParaRPr lang="en-US" dirty="0"/>
          </a:p>
        </p:txBody>
      </p:sp>
      <p:sp>
        <p:nvSpPr>
          <p:cNvPr id="20" name="Текст 11">
            <a:extLst>
              <a:ext uri="{FF2B5EF4-FFF2-40B4-BE49-F238E27FC236}">
                <a16:creationId xmlns:a16="http://schemas.microsoft.com/office/drawing/2014/main" id="{0EE57387-C6EE-CE45-B8DF-E4894CDA243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58763" y="1002739"/>
            <a:ext cx="3754279" cy="4111895"/>
          </a:xfrm>
        </p:spPr>
        <p:txBody>
          <a:bodyPr/>
          <a:lstStyle>
            <a:lvl1pPr marL="285750" indent="-285750">
              <a:spcBef>
                <a:spcPts val="0"/>
              </a:spcBef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Список</a:t>
            </a:r>
          </a:p>
          <a:p>
            <a:pPr lvl="0"/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lang="ru-RU" dirty="0"/>
              <a:t>Список</a:t>
            </a:r>
          </a:p>
          <a:p>
            <a:pPr lvl="0"/>
            <a:endParaRPr lang="ru-RU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8F368D0-C065-887B-FFAC-2F359075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46A2A8B6-7733-4555-8C9C-D7AF4B69A3C8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6E091F-27CE-2B8D-03D5-568D624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D12EA76-4905-30F6-1992-5ABBCA33F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988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- Заголовок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419504"/>
            <a:ext cx="416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AB5632E0-D6E4-4C20-97D8-CD5B6489C15B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3"/>
                </a:solidFill>
              </a:defRPr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с одним усеченным углом 9">
            <a:extLst>
              <a:ext uri="{FF2B5EF4-FFF2-40B4-BE49-F238E27FC236}">
                <a16:creationId xmlns:a16="http://schemas.microsoft.com/office/drawing/2014/main" id="{A2578F45-0C2D-7C00-51AA-429E534E5C7F}"/>
              </a:ext>
            </a:extLst>
          </p:cNvPr>
          <p:cNvSpPr/>
          <p:nvPr userDrawn="1"/>
        </p:nvSpPr>
        <p:spPr>
          <a:xfrm rot="10800000" flipH="1">
            <a:off x="5585552" y="441321"/>
            <a:ext cx="6271485" cy="5759451"/>
          </a:xfrm>
          <a:prstGeom prst="snip1Rect">
            <a:avLst>
              <a:gd name="adj" fmla="val 12796"/>
            </a:avLst>
          </a:prstGeom>
          <a:solidFill>
            <a:schemeClr val="accent3">
              <a:alpha val="89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61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F80C9D6C-0023-477A-B721-9D5196129CD8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464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F80C9D6C-0023-477A-B721-9D5196129CD8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3865756"/>
            <a:ext cx="11572739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406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5" y="418947"/>
            <a:ext cx="7308298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BD9BAFF-17A7-4E37-9C44-E6D9DE8D3828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00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BD9BAFF-17A7-4E37-9C44-E6D9DE8D3828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466D2A8-A522-0912-CBA7-07E6EDDC5DAF}"/>
              </a:ext>
            </a:extLst>
          </p:cNvPr>
          <p:cNvSpPr txBox="1">
            <a:spLocks/>
          </p:cNvSpPr>
          <p:nvPr userDrawn="1"/>
        </p:nvSpPr>
        <p:spPr>
          <a:xfrm>
            <a:off x="531585" y="418947"/>
            <a:ext cx="626871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accent6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0056043C-13F8-FE29-1C43-30F10940B99E}"/>
              </a:ext>
            </a:extLst>
          </p:cNvPr>
          <p:cNvSpPr/>
          <p:nvPr userDrawn="1"/>
        </p:nvSpPr>
        <p:spPr>
          <a:xfrm>
            <a:off x="287955" y="3616180"/>
            <a:ext cx="11576155" cy="2585284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1362" h="1976447">
                <a:moveTo>
                  <a:pt x="6059" y="1976447"/>
                </a:moveTo>
                <a:cubicBezTo>
                  <a:pt x="4039" y="1404399"/>
                  <a:pt x="2020" y="832351"/>
                  <a:pt x="0" y="260303"/>
                </a:cubicBezTo>
                <a:lnTo>
                  <a:pt x="2221896" y="260303"/>
                </a:lnTo>
                <a:lnTo>
                  <a:pt x="2528525" y="0"/>
                </a:lnTo>
                <a:lnTo>
                  <a:pt x="8821362" y="0"/>
                </a:lnTo>
                <a:lnTo>
                  <a:pt x="8821362" y="1976447"/>
                </a:lnTo>
                <a:lnTo>
                  <a:pt x="6059" y="1976447"/>
                </a:lnTo>
                <a:close/>
              </a:path>
            </a:pathLst>
          </a:custGeom>
          <a:solidFill>
            <a:schemeClr val="accent6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" name="Рисунок 11">
            <a:extLst>
              <a:ext uri="{FF2B5EF4-FFF2-40B4-BE49-F238E27FC236}">
                <a16:creationId xmlns:a16="http://schemas.microsoft.com/office/drawing/2014/main" id="{B9DE5E6E-59B6-0623-51AA-41718701C8A2}"/>
              </a:ext>
            </a:extLst>
          </p:cNvPr>
          <p:cNvSpPr/>
          <p:nvPr userDrawn="1"/>
        </p:nvSpPr>
        <p:spPr>
          <a:xfrm>
            <a:off x="3613012" y="441324"/>
            <a:ext cx="8251097" cy="3090981"/>
          </a:xfrm>
          <a:custGeom>
            <a:avLst/>
            <a:gdLst>
              <a:gd name="connsiteX0" fmla="*/ 0 w 6158623"/>
              <a:gd name="connsiteY0" fmla="*/ 2362420 h 2362419"/>
              <a:gd name="connsiteX1" fmla="*/ 0 w 6158623"/>
              <a:gd name="connsiteY1" fmla="*/ 479139 h 2362419"/>
              <a:gd name="connsiteX2" fmla="*/ 2384444 w 6158623"/>
              <a:gd name="connsiteY2" fmla="*/ 479139 h 2362419"/>
              <a:gd name="connsiteX3" fmla="*/ 2854670 w 6158623"/>
              <a:gd name="connsiteY3" fmla="*/ 0 h 2362419"/>
              <a:gd name="connsiteX4" fmla="*/ 6158624 w 6158623"/>
              <a:gd name="connsiteY4" fmla="*/ 0 h 2362419"/>
              <a:gd name="connsiteX5" fmla="*/ 6158624 w 6158623"/>
              <a:gd name="connsiteY5" fmla="*/ 2362420 h 236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8623" h="2362419">
                <a:moveTo>
                  <a:pt x="0" y="2362420"/>
                </a:moveTo>
                <a:lnTo>
                  <a:pt x="0" y="479139"/>
                </a:lnTo>
                <a:lnTo>
                  <a:pt x="2384444" y="479139"/>
                </a:lnTo>
                <a:lnTo>
                  <a:pt x="2854670" y="0"/>
                </a:lnTo>
                <a:lnTo>
                  <a:pt x="6158624" y="0"/>
                </a:lnTo>
                <a:lnTo>
                  <a:pt x="6158624" y="2362420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3794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4" y="410996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E9C2BBCA-55B7-0F81-012B-86A3AD59B4F3}"/>
              </a:ext>
            </a:extLst>
          </p:cNvPr>
          <p:cNvSpPr/>
          <p:nvPr userDrawn="1"/>
        </p:nvSpPr>
        <p:spPr>
          <a:xfrm>
            <a:off x="287338" y="2975786"/>
            <a:ext cx="11569700" cy="3231233"/>
          </a:xfrm>
          <a:custGeom>
            <a:avLst/>
            <a:gdLst>
              <a:gd name="connsiteX0" fmla="*/ 0 w 8816254"/>
              <a:gd name="connsiteY0" fmla="*/ 2462240 h 2462239"/>
              <a:gd name="connsiteX1" fmla="*/ 0 w 8816254"/>
              <a:gd name="connsiteY1" fmla="*/ 479139 h 2462239"/>
              <a:gd name="connsiteX2" fmla="*/ 5679831 w 8816254"/>
              <a:gd name="connsiteY2" fmla="*/ 479139 h 2462239"/>
              <a:gd name="connsiteX3" fmla="*/ 6150056 w 8816254"/>
              <a:gd name="connsiteY3" fmla="*/ 0 h 2462239"/>
              <a:gd name="connsiteX4" fmla="*/ 8816255 w 8816254"/>
              <a:gd name="connsiteY4" fmla="*/ 0 h 2462239"/>
              <a:gd name="connsiteX5" fmla="*/ 8816255 w 8816254"/>
              <a:gd name="connsiteY5" fmla="*/ 2462240 h 246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6254" h="2462239">
                <a:moveTo>
                  <a:pt x="0" y="2462240"/>
                </a:moveTo>
                <a:lnTo>
                  <a:pt x="0" y="479139"/>
                </a:lnTo>
                <a:lnTo>
                  <a:pt x="5679831" y="479139"/>
                </a:lnTo>
                <a:lnTo>
                  <a:pt x="6150056" y="0"/>
                </a:lnTo>
                <a:lnTo>
                  <a:pt x="8816255" y="0"/>
                </a:lnTo>
                <a:lnTo>
                  <a:pt x="8816255" y="2462240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id="{803CBDC6-49F4-1094-E850-FD500155DE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72475" y="441325"/>
            <a:ext cx="3484563" cy="2444750"/>
          </a:xfrm>
          <a:solidFill>
            <a:schemeClr val="accent5"/>
          </a:solidFill>
        </p:spPr>
        <p:txBody>
          <a:bodyPr/>
          <a:lstStyle/>
          <a:p>
            <a:endParaRPr lang="ru-RU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C07E4245-0983-3C6E-7FB5-1929C117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DF4E3CD4-F4B1-43AF-B674-CB191CA54241}" type="datetime1">
              <a:rPr lang="ru-RU" smtClean="0"/>
              <a:t>10.05.2023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864146A-7F2E-2FFB-45C4-055A5BD9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EE753E4-D6FE-20D7-A460-CD336201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481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2 - Фон + текст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487" y="799279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F6D7C5F7-0B7F-0E66-90E1-34269B8787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672432F3-F331-41B9-8D8F-EA8CF59B55FA}" type="datetime1">
              <a:rPr lang="ru-RU" smtClean="0"/>
              <a:t>10.05.2023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5F2EDC7-CFE7-D26E-31B2-33798ACC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FAF6F99-39AC-F2D8-6906-516F1A88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832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AAB7E373-EB8F-4DA6-84E0-A314C748DB80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228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- Заголовок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с одним усеченным углом 18">
            <a:extLst>
              <a:ext uri="{FF2B5EF4-FFF2-40B4-BE49-F238E27FC236}">
                <a16:creationId xmlns:a16="http://schemas.microsoft.com/office/drawing/2014/main" id="{C7253C3E-535F-DCCF-1753-BA6CDB1E5389}"/>
              </a:ext>
            </a:extLst>
          </p:cNvPr>
          <p:cNvSpPr/>
          <p:nvPr userDrawn="1"/>
        </p:nvSpPr>
        <p:spPr>
          <a:xfrm rot="10800000" flipH="1">
            <a:off x="9032725" y="2891884"/>
            <a:ext cx="2824313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2" name="Прямоугольник с одним усеченным углом 21">
            <a:extLst>
              <a:ext uri="{FF2B5EF4-FFF2-40B4-BE49-F238E27FC236}">
                <a16:creationId xmlns:a16="http://schemas.microsoft.com/office/drawing/2014/main" id="{19A8193F-74E6-5B20-FB9E-B17FCD8CB7BE}"/>
              </a:ext>
            </a:extLst>
          </p:cNvPr>
          <p:cNvSpPr/>
          <p:nvPr userDrawn="1"/>
        </p:nvSpPr>
        <p:spPr>
          <a:xfrm rot="10800000" flipH="1">
            <a:off x="289103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5C27CF6A-F2CD-3CEB-1A00-0FFCE1E16892}"/>
              </a:ext>
            </a:extLst>
          </p:cNvPr>
          <p:cNvSpPr/>
          <p:nvPr userDrawn="1"/>
        </p:nvSpPr>
        <p:spPr>
          <a:xfrm rot="10800000" flipH="1">
            <a:off x="3206502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6" name="Прямоугольник с одним усеченным углом 25">
            <a:extLst>
              <a:ext uri="{FF2B5EF4-FFF2-40B4-BE49-F238E27FC236}">
                <a16:creationId xmlns:a16="http://schemas.microsoft.com/office/drawing/2014/main" id="{93DF8418-87BD-B91A-C734-8540E84802A1}"/>
              </a:ext>
            </a:extLst>
          </p:cNvPr>
          <p:cNvSpPr/>
          <p:nvPr userDrawn="1"/>
        </p:nvSpPr>
        <p:spPr>
          <a:xfrm rot="10800000" flipH="1">
            <a:off x="6121398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9" name="object 40">
            <a:extLst>
              <a:ext uri="{FF2B5EF4-FFF2-40B4-BE49-F238E27FC236}">
                <a16:creationId xmlns:a16="http://schemas.microsoft.com/office/drawing/2014/main" id="{C527E9E6-F10F-714A-8DB8-3C3ED863786C}"/>
              </a:ext>
            </a:extLst>
          </p:cNvPr>
          <p:cNvSpPr/>
          <p:nvPr userDrawn="1"/>
        </p:nvSpPr>
        <p:spPr>
          <a:xfrm>
            <a:off x="289102" y="2816793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40685" y="2188126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49865" y="2198978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79118" y="2188126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90625" y="2198978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36E71CC-064C-0AB2-F635-89F8EAC39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487" y="799279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object 40">
            <a:extLst>
              <a:ext uri="{FF2B5EF4-FFF2-40B4-BE49-F238E27FC236}">
                <a16:creationId xmlns:a16="http://schemas.microsoft.com/office/drawing/2014/main" id="{0A3A61C4-7D00-7D82-C829-75E3C8B3D111}"/>
              </a:ext>
            </a:extLst>
          </p:cNvPr>
          <p:cNvSpPr/>
          <p:nvPr userDrawn="1"/>
        </p:nvSpPr>
        <p:spPr>
          <a:xfrm>
            <a:off x="3206501" y="2816792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 dirty="0">
              <a:solidFill>
                <a:schemeClr val="accent5"/>
              </a:solidFill>
            </a:endParaRPr>
          </a:p>
        </p:txBody>
      </p:sp>
      <p:sp>
        <p:nvSpPr>
          <p:cNvPr id="29" name="object 40">
            <a:extLst>
              <a:ext uri="{FF2B5EF4-FFF2-40B4-BE49-F238E27FC236}">
                <a16:creationId xmlns:a16="http://schemas.microsoft.com/office/drawing/2014/main" id="{BBC1396D-03A6-2A34-B2E7-33FE04EC17AA}"/>
              </a:ext>
            </a:extLst>
          </p:cNvPr>
          <p:cNvSpPr/>
          <p:nvPr userDrawn="1"/>
        </p:nvSpPr>
        <p:spPr>
          <a:xfrm>
            <a:off x="6121397" y="2816792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30" name="object 40">
            <a:extLst>
              <a:ext uri="{FF2B5EF4-FFF2-40B4-BE49-F238E27FC236}">
                <a16:creationId xmlns:a16="http://schemas.microsoft.com/office/drawing/2014/main" id="{DB0CD1B6-8380-49DA-680D-E2E0A54E333A}"/>
              </a:ext>
            </a:extLst>
          </p:cNvPr>
          <p:cNvSpPr/>
          <p:nvPr userDrawn="1"/>
        </p:nvSpPr>
        <p:spPr>
          <a:xfrm>
            <a:off x="9032725" y="2814481"/>
            <a:ext cx="2824313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64582C83-87D7-D7E1-5B7F-6F711A989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4068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5" name="Date Placeholder 2">
            <a:extLst>
              <a:ext uri="{FF2B5EF4-FFF2-40B4-BE49-F238E27FC236}">
                <a16:creationId xmlns:a16="http://schemas.microsoft.com/office/drawing/2014/main" id="{8AA69A06-B1D9-9024-A930-089D74620D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fld id="{B126172A-0AA8-48BF-A329-32A037A89793}" type="datetime1">
              <a:rPr lang="ru-RU" smtClean="0"/>
              <a:t>10.05.2023</a:t>
            </a:fld>
            <a:endParaRPr lang="ru-RU"/>
          </a:p>
        </p:txBody>
      </p:sp>
      <p:sp>
        <p:nvSpPr>
          <p:cNvPr id="36" name="Footer Placeholder 3">
            <a:extLst>
              <a:ext uri="{FF2B5EF4-FFF2-40B4-BE49-F238E27FC236}">
                <a16:creationId xmlns:a16="http://schemas.microsoft.com/office/drawing/2014/main" id="{1FECF851-A51B-C096-428A-E4BC24BBD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37" name="Slide Number Placeholder 4">
            <a:extLst>
              <a:ext uri="{FF2B5EF4-FFF2-40B4-BE49-F238E27FC236}">
                <a16:creationId xmlns:a16="http://schemas.microsoft.com/office/drawing/2014/main" id="{54EC90CD-C79C-8FE1-79A2-324E3AB07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9268BD6E-ADE6-4AB8-041B-9CABC22D1269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344986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8905CC71-2A8B-0EED-435C-A1860ABEFBB8}"/>
              </a:ext>
            </a:extLst>
          </p:cNvPr>
          <p:cNvSpPr>
            <a:spLocks noGrp="1"/>
          </p:cNvSpPr>
          <p:nvPr>
            <p:ph type="body" sz="half" idx="40"/>
          </p:nvPr>
        </p:nvSpPr>
        <p:spPr>
          <a:xfrm>
            <a:off x="6379118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56FD04A-5470-6384-5341-3F883A8F831C}"/>
              </a:ext>
            </a:extLst>
          </p:cNvPr>
          <p:cNvSpPr>
            <a:spLocks noGrp="1"/>
          </p:cNvSpPr>
          <p:nvPr>
            <p:ph type="body" sz="half" idx="41"/>
          </p:nvPr>
        </p:nvSpPr>
        <p:spPr>
          <a:xfrm>
            <a:off x="929062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49858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pos="6992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Заголовок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9A692568-FA71-4B53-A82F-E527F2AC5717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767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/>
            </a:lvl1pPr>
          </a:lstStyle>
          <a:p>
            <a:r>
              <a:rPr lang="ru-RU" dirty="0"/>
              <a:t>КОРОТКИЙ ЗАГОЛОВОК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62CEF120-A062-4DE6-B0D3-00C9099CFEEA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189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15AB0717-4D86-4177-ACAA-97952E28CEBD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34D66D-6404-0CCD-07B2-1FFE9B580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2320" y="809220"/>
            <a:ext cx="7308299" cy="1080296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r>
              <a:rPr lang="en-US" dirty="0"/>
              <a:t>.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Когда используется большой объем текста в несколько строк</a:t>
            </a:r>
          </a:p>
        </p:txBody>
      </p:sp>
    </p:spTree>
    <p:extLst>
      <p:ext uri="{BB962C8B-B14F-4D97-AF65-F5344CB8AC3E}">
        <p14:creationId xmlns:p14="http://schemas.microsoft.com/office/powerpoint/2010/main" val="2926175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1E7773D9-6FA3-412C-A682-91430850145F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37188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47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12C8920-85BF-40FD-84D6-A804F94F8F09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" name="Текст 11">
            <a:extLst>
              <a:ext uri="{FF2B5EF4-FFF2-40B4-BE49-F238E27FC236}">
                <a16:creationId xmlns:a16="http://schemas.microsoft.com/office/drawing/2014/main" id="{048B3676-5FB1-6924-DFF5-3F938AEAD658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21600" y="1568730"/>
            <a:ext cx="1998011" cy="530128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1" name="Текст 11">
            <a:extLst>
              <a:ext uri="{FF2B5EF4-FFF2-40B4-BE49-F238E27FC236}">
                <a16:creationId xmlns:a16="http://schemas.microsoft.com/office/drawing/2014/main" id="{715F55B9-023C-DB1A-0609-5C366218B09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713389" y="1562546"/>
            <a:ext cx="1998011" cy="515606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69EC38F-1F87-DC9A-D73E-4DA7CE5B993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06717" y="1569562"/>
            <a:ext cx="1998011" cy="508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1" name="Текст 21">
            <a:extLst>
              <a:ext uri="{FF2B5EF4-FFF2-40B4-BE49-F238E27FC236}">
                <a16:creationId xmlns:a16="http://schemas.microsoft.com/office/drawing/2014/main" id="{45489FDC-6390-45BA-F4B9-4B8F60F85E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10145385" y="1624781"/>
            <a:ext cx="1985086" cy="413590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Вертикальный текст</a:t>
            </a:r>
          </a:p>
        </p:txBody>
      </p:sp>
      <p:sp>
        <p:nvSpPr>
          <p:cNvPr id="6" name="Рисунок 18">
            <a:extLst>
              <a:ext uri="{FF2B5EF4-FFF2-40B4-BE49-F238E27FC236}">
                <a16:creationId xmlns:a16="http://schemas.microsoft.com/office/drawing/2014/main" id="{25F28328-04EA-9839-EA4F-6E75D8A9F2C1}"/>
              </a:ext>
            </a:extLst>
          </p:cNvPr>
          <p:cNvSpPr/>
          <p:nvPr userDrawn="1"/>
        </p:nvSpPr>
        <p:spPr>
          <a:xfrm>
            <a:off x="8693147" y="839034"/>
            <a:ext cx="2627300" cy="3212177"/>
          </a:xfrm>
          <a:custGeom>
            <a:avLst/>
            <a:gdLst>
              <a:gd name="connsiteX0" fmla="*/ 2469161 w 2898455"/>
              <a:gd name="connsiteY0" fmla="*/ 2553505 h 4106902"/>
              <a:gd name="connsiteX1" fmla="*/ 2469161 w 2898455"/>
              <a:gd name="connsiteY1" fmla="*/ 0 h 4106902"/>
              <a:gd name="connsiteX2" fmla="*/ 0 w 2898455"/>
              <a:gd name="connsiteY2" fmla="*/ 0 h 4106902"/>
              <a:gd name="connsiteX3" fmla="*/ 0 w 2898455"/>
              <a:gd name="connsiteY3" fmla="*/ 2706563 h 4106902"/>
              <a:gd name="connsiteX4" fmla="*/ 0 w 2898455"/>
              <a:gd name="connsiteY4" fmla="*/ 2851065 h 4106902"/>
              <a:gd name="connsiteX5" fmla="*/ 0 w 2898455"/>
              <a:gd name="connsiteY5" fmla="*/ 4106902 h 4106902"/>
              <a:gd name="connsiteX6" fmla="*/ 2898456 w 2898455"/>
              <a:gd name="connsiteY6" fmla="*/ 4106902 h 4106902"/>
              <a:gd name="connsiteX7" fmla="*/ 2898456 w 2898455"/>
              <a:gd name="connsiteY7" fmla="*/ 2984159 h 410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98455" h="4106902">
                <a:moveTo>
                  <a:pt x="2469161" y="2553505"/>
                </a:moveTo>
                <a:lnTo>
                  <a:pt x="2469161" y="0"/>
                </a:lnTo>
                <a:lnTo>
                  <a:pt x="0" y="0"/>
                </a:lnTo>
                <a:lnTo>
                  <a:pt x="0" y="2706563"/>
                </a:lnTo>
                <a:lnTo>
                  <a:pt x="0" y="2851065"/>
                </a:lnTo>
                <a:lnTo>
                  <a:pt x="0" y="4106902"/>
                </a:lnTo>
                <a:lnTo>
                  <a:pt x="2898456" y="4106902"/>
                </a:lnTo>
                <a:lnTo>
                  <a:pt x="2898456" y="2984159"/>
                </a:lnTo>
                <a:close/>
              </a:path>
            </a:pathLst>
          </a:custGeom>
          <a:solidFill>
            <a:schemeClr val="accent3">
              <a:alpha val="60000"/>
            </a:schemeClr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114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473FCDB-E5B0-4EE5-8753-5E7BE2794B28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Текст 5">
            <a:extLst>
              <a:ext uri="{FF2B5EF4-FFF2-40B4-BE49-F238E27FC236}">
                <a16:creationId xmlns:a16="http://schemas.microsoft.com/office/drawing/2014/main" id="{1F46566E-7835-1545-A27D-1AE65D4F06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1419" y="4399913"/>
            <a:ext cx="2065972" cy="1113540"/>
          </a:xfrm>
        </p:spPr>
        <p:txBody>
          <a:bodyPr/>
          <a:lstStyle>
            <a:lvl1pPr>
              <a:spcBef>
                <a:spcPts val="0"/>
              </a:spcBef>
              <a:buFontTx/>
              <a:buNone/>
              <a:defRPr sz="9600" b="1" i="0" baseline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>
              <a:spcBef>
                <a:spcPts val="0"/>
              </a:spcBef>
              <a:buFontTx/>
              <a:buNone/>
              <a:defRPr sz="5600" b="1" i="0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</a:lstStyle>
          <a:p>
            <a:pPr lvl="0"/>
            <a:r>
              <a:rPr lang="ru-RU" dirty="0"/>
              <a:t>00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E1672D7B-FD82-2D49-8650-01D47D83B3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759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FBDB259B-8CAC-E54E-9D06-03816F3BEC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46447" y="4399912"/>
            <a:ext cx="2065972" cy="1329595"/>
          </a:xfrm>
        </p:spPr>
        <p:txBody>
          <a:bodyPr vert="horz" lIns="0" tIns="0" rIns="0" bIns="0" rtlCol="0">
            <a:spAutoFit/>
          </a:bodyPr>
          <a:lstStyle>
            <a:lvl1pPr>
              <a:defRPr lang="ru-RU" sz="9600" b="1" i="0" baseline="0" dirty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</a:lstStyle>
          <a:p>
            <a:pPr lvl="0">
              <a:spcBef>
                <a:spcPts val="0"/>
              </a:spcBef>
              <a:buFontTx/>
            </a:pPr>
            <a:r>
              <a:rPr lang="ru-RU" dirty="0"/>
              <a:t>00</a:t>
            </a:r>
          </a:p>
        </p:txBody>
      </p:sp>
      <p:sp>
        <p:nvSpPr>
          <p:cNvPr id="22" name="Текст 13">
            <a:extLst>
              <a:ext uri="{FF2B5EF4-FFF2-40B4-BE49-F238E27FC236}">
                <a16:creationId xmlns:a16="http://schemas.microsoft.com/office/drawing/2014/main" id="{1F38F187-AD74-1D46-AB56-4EA4E49139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62787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5">
            <a:extLst>
              <a:ext uri="{FF2B5EF4-FFF2-40B4-BE49-F238E27FC236}">
                <a16:creationId xmlns:a16="http://schemas.microsoft.com/office/drawing/2014/main" id="{8C77A843-19A5-DD46-AEEC-E91A516A6E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90002" y="4399912"/>
            <a:ext cx="2065972" cy="1329595"/>
          </a:xfrm>
        </p:spPr>
        <p:txBody>
          <a:bodyPr vert="horz" lIns="0" tIns="0" rIns="0" bIns="0" rtlCol="0">
            <a:spAutoFit/>
          </a:bodyPr>
          <a:lstStyle>
            <a:lvl1pPr>
              <a:defRPr lang="ru-RU" sz="9600" b="1" i="0" baseline="0" dirty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</a:lstStyle>
          <a:p>
            <a:pPr lvl="0">
              <a:spcBef>
                <a:spcPts val="0"/>
              </a:spcBef>
              <a:buFontTx/>
            </a:pPr>
            <a:r>
              <a:rPr lang="ru-RU" dirty="0"/>
              <a:t>00</a:t>
            </a:r>
          </a:p>
        </p:txBody>
      </p:sp>
      <p:sp>
        <p:nvSpPr>
          <p:cNvPr id="26" name="Текст 13">
            <a:extLst>
              <a:ext uri="{FF2B5EF4-FFF2-40B4-BE49-F238E27FC236}">
                <a16:creationId xmlns:a16="http://schemas.microsoft.com/office/drawing/2014/main" id="{A8863587-074B-0F43-853D-4740C69968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06342" y="5513452"/>
            <a:ext cx="1949632" cy="2586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429389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47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2EF87A80-AA4C-48D1-AB03-4CC5CE42FAEF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201827D-B5E2-5689-7B4A-DC25FB615C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125" r="1125"/>
          <a:stretch/>
        </p:blipFill>
        <p:spPr bwMode="auto">
          <a:xfrm>
            <a:off x="911342" y="1019082"/>
            <a:ext cx="10484508" cy="5702393"/>
          </a:xfrm>
          <a:custGeom>
            <a:avLst/>
            <a:gdLst>
              <a:gd name="connsiteX0" fmla="*/ 3185413 w 10484508"/>
              <a:gd name="connsiteY0" fmla="*/ 3200288 h 5702393"/>
              <a:gd name="connsiteX1" fmla="*/ 2374252 w 10484508"/>
              <a:gd name="connsiteY1" fmla="*/ 3340398 h 5702393"/>
              <a:gd name="connsiteX2" fmla="*/ 2116155 w 10484508"/>
              <a:gd name="connsiteY2" fmla="*/ 3554250 h 5702393"/>
              <a:gd name="connsiteX3" fmla="*/ 1902304 w 10484508"/>
              <a:gd name="connsiteY3" fmla="*/ 4055695 h 5702393"/>
              <a:gd name="connsiteX4" fmla="*/ 1858059 w 10484508"/>
              <a:gd name="connsiteY4" fmla="*/ 4697250 h 5702393"/>
              <a:gd name="connsiteX5" fmla="*/ 2197272 w 10484508"/>
              <a:gd name="connsiteY5" fmla="*/ 5390424 h 5702393"/>
              <a:gd name="connsiteX6" fmla="*/ 3288652 w 10484508"/>
              <a:gd name="connsiteY6" fmla="*/ 5412546 h 5702393"/>
              <a:gd name="connsiteX7" fmla="*/ 3583620 w 10484508"/>
              <a:gd name="connsiteY7" fmla="*/ 5442043 h 5702393"/>
              <a:gd name="connsiteX8" fmla="*/ 4675001 w 10484508"/>
              <a:gd name="connsiteY8" fmla="*/ 5183946 h 5702393"/>
              <a:gd name="connsiteX9" fmla="*/ 4792988 w 10484508"/>
              <a:gd name="connsiteY9" fmla="*/ 5095456 h 5702393"/>
              <a:gd name="connsiteX10" fmla="*/ 4652878 w 10484508"/>
              <a:gd name="connsiteY10" fmla="*/ 4232675 h 5702393"/>
              <a:gd name="connsiteX11" fmla="*/ 3981826 w 10484508"/>
              <a:gd name="connsiteY11" fmla="*/ 3709108 h 5702393"/>
              <a:gd name="connsiteX12" fmla="*/ 3915459 w 10484508"/>
              <a:gd name="connsiteY12" fmla="*/ 3701733 h 5702393"/>
              <a:gd name="connsiteX13" fmla="*/ 0 w 10484508"/>
              <a:gd name="connsiteY13" fmla="*/ 0 h 5702393"/>
              <a:gd name="connsiteX14" fmla="*/ 10484508 w 10484508"/>
              <a:gd name="connsiteY14" fmla="*/ 0 h 5702393"/>
              <a:gd name="connsiteX15" fmla="*/ 10484508 w 10484508"/>
              <a:gd name="connsiteY15" fmla="*/ 4328274 h 5702393"/>
              <a:gd name="connsiteX16" fmla="*/ 10480520 w 10484508"/>
              <a:gd name="connsiteY16" fmla="*/ 4293289 h 5702393"/>
              <a:gd name="connsiteX17" fmla="*/ 9960081 w 10484508"/>
              <a:gd name="connsiteY17" fmla="*/ 3714825 h 5702393"/>
              <a:gd name="connsiteX18" fmla="*/ 9908610 w 10484508"/>
              <a:gd name="connsiteY18" fmla="*/ 3706677 h 5702393"/>
              <a:gd name="connsiteX19" fmla="*/ 9342418 w 10484508"/>
              <a:gd name="connsiteY19" fmla="*/ 3152654 h 5702393"/>
              <a:gd name="connsiteX20" fmla="*/ 8713317 w 10484508"/>
              <a:gd name="connsiteY20" fmla="*/ 3307455 h 5702393"/>
              <a:gd name="connsiteX21" fmla="*/ 8513148 w 10484508"/>
              <a:gd name="connsiteY21" fmla="*/ 3543730 h 5702393"/>
              <a:gd name="connsiteX22" fmla="*/ 8347294 w 10484508"/>
              <a:gd name="connsiteY22" fmla="*/ 4097752 h 5702393"/>
              <a:gd name="connsiteX23" fmla="*/ 8312980 w 10484508"/>
              <a:gd name="connsiteY23" fmla="*/ 4806575 h 5702393"/>
              <a:gd name="connsiteX24" fmla="*/ 8576059 w 10484508"/>
              <a:gd name="connsiteY24" fmla="*/ 5572430 h 5702393"/>
              <a:gd name="connsiteX25" fmla="*/ 9422486 w 10484508"/>
              <a:gd name="connsiteY25" fmla="*/ 5596871 h 5702393"/>
              <a:gd name="connsiteX26" fmla="*/ 9651250 w 10484508"/>
              <a:gd name="connsiteY26" fmla="*/ 5629461 h 5702393"/>
              <a:gd name="connsiteX27" fmla="*/ 10484508 w 10484508"/>
              <a:gd name="connsiteY27" fmla="*/ 5348739 h 5702393"/>
              <a:gd name="connsiteX28" fmla="*/ 10484508 w 10484508"/>
              <a:gd name="connsiteY28" fmla="*/ 5702393 h 5702393"/>
              <a:gd name="connsiteX29" fmla="*/ 0 w 10484508"/>
              <a:gd name="connsiteY29" fmla="*/ 5702393 h 570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484508" h="5702393">
                <a:moveTo>
                  <a:pt x="3185413" y="3200288"/>
                </a:moveTo>
                <a:lnTo>
                  <a:pt x="2374252" y="3340398"/>
                </a:lnTo>
                <a:lnTo>
                  <a:pt x="2116155" y="3554250"/>
                </a:lnTo>
                <a:lnTo>
                  <a:pt x="1902304" y="4055695"/>
                </a:lnTo>
                <a:lnTo>
                  <a:pt x="1858059" y="4697250"/>
                </a:lnTo>
                <a:lnTo>
                  <a:pt x="2197272" y="5390424"/>
                </a:lnTo>
                <a:lnTo>
                  <a:pt x="3288652" y="5412546"/>
                </a:lnTo>
                <a:cubicBezTo>
                  <a:pt x="3491237" y="5412546"/>
                  <a:pt x="3392998" y="5401912"/>
                  <a:pt x="3583620" y="5442043"/>
                </a:cubicBezTo>
                <a:lnTo>
                  <a:pt x="4675001" y="5183946"/>
                </a:lnTo>
                <a:cubicBezTo>
                  <a:pt x="4756152" y="5133226"/>
                  <a:pt x="4716542" y="5162345"/>
                  <a:pt x="4792988" y="5095456"/>
                </a:cubicBezTo>
                <a:lnTo>
                  <a:pt x="4652878" y="4232675"/>
                </a:lnTo>
                <a:lnTo>
                  <a:pt x="3981826" y="3709108"/>
                </a:lnTo>
                <a:lnTo>
                  <a:pt x="3915459" y="3701733"/>
                </a:lnTo>
                <a:close/>
                <a:moveTo>
                  <a:pt x="0" y="0"/>
                </a:moveTo>
                <a:lnTo>
                  <a:pt x="10484508" y="0"/>
                </a:lnTo>
                <a:lnTo>
                  <a:pt x="10484508" y="4328274"/>
                </a:lnTo>
                <a:lnTo>
                  <a:pt x="10480520" y="4293289"/>
                </a:lnTo>
                <a:lnTo>
                  <a:pt x="9960081" y="3714825"/>
                </a:lnTo>
                <a:lnTo>
                  <a:pt x="9908610" y="3706677"/>
                </a:lnTo>
                <a:lnTo>
                  <a:pt x="9342418" y="3152654"/>
                </a:lnTo>
                <a:lnTo>
                  <a:pt x="8713317" y="3307455"/>
                </a:lnTo>
                <a:lnTo>
                  <a:pt x="8513148" y="3543730"/>
                </a:lnTo>
                <a:lnTo>
                  <a:pt x="8347294" y="4097752"/>
                </a:lnTo>
                <a:lnTo>
                  <a:pt x="8312980" y="4806575"/>
                </a:lnTo>
                <a:lnTo>
                  <a:pt x="8576059" y="5572430"/>
                </a:lnTo>
                <a:lnTo>
                  <a:pt x="9422486" y="5596871"/>
                </a:lnTo>
                <a:cubicBezTo>
                  <a:pt x="9579602" y="5596871"/>
                  <a:pt x="9503412" y="5585122"/>
                  <a:pt x="9651250" y="5629461"/>
                </a:cubicBezTo>
                <a:lnTo>
                  <a:pt x="10484508" y="5348739"/>
                </a:lnTo>
                <a:lnTo>
                  <a:pt x="10484508" y="5702393"/>
                </a:lnTo>
                <a:lnTo>
                  <a:pt x="0" y="5702393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038499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47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rgbClr val="252E40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F477E5C2-3750-474B-B03E-77968155F974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6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- Плашка + подзаголовок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486EC16E-ED53-415D-A82E-AD33BF0ABF8F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01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2 - Плашка + подзаголовок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539122"/>
            <a:ext cx="3791784" cy="2385429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 dirty="0"/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547016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466267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539122"/>
            <a:ext cx="3791785" cy="2385428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547016"/>
            <a:ext cx="3793663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466268"/>
            <a:ext cx="3791785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539122"/>
            <a:ext cx="3791784" cy="2385428"/>
          </a:xfrm>
          <a:prstGeom prst="snip1Rect">
            <a:avLst>
              <a:gd name="adj" fmla="val 14223"/>
            </a:avLst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89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547017"/>
            <a:ext cx="3791784" cy="9723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466268"/>
            <a:ext cx="3791784" cy="8256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0A66A8B7-1B04-4931-82C9-6B347888E5F1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73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6 - Под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9F9EFB95-9543-470E-8987-2CA3B9AB6A5C}" type="datetime1">
              <a:rPr lang="ru-RU" smtClean="0"/>
              <a:t>10.05.2023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88636C3-82DB-458C-1E85-174A17B184AB}"/>
              </a:ext>
            </a:extLst>
          </p:cNvPr>
          <p:cNvGrpSpPr/>
          <p:nvPr userDrawn="1"/>
        </p:nvGrpSpPr>
        <p:grpSpPr>
          <a:xfrm>
            <a:off x="9032725" y="2065462"/>
            <a:ext cx="2826001" cy="3470725"/>
            <a:chOff x="9047650" y="2065462"/>
            <a:chExt cx="2811602" cy="3470725"/>
          </a:xfrm>
        </p:grpSpPr>
        <p:sp>
          <p:nvSpPr>
            <p:cNvPr id="11" name="Прямоугольник с одним усеченным углом 10">
              <a:extLst>
                <a:ext uri="{FF2B5EF4-FFF2-40B4-BE49-F238E27FC236}">
                  <a16:creationId xmlns:a16="http://schemas.microsoft.com/office/drawing/2014/main" id="{93C5A2B4-9396-1D06-823E-76826240CD3E}"/>
                </a:ext>
              </a:extLst>
            </p:cNvPr>
            <p:cNvSpPr/>
            <p:nvPr/>
          </p:nvSpPr>
          <p:spPr>
            <a:xfrm rot="10800000" flipH="1">
              <a:off x="9047650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E63BA259-D38A-6785-FB64-854C88979667}"/>
                </a:ext>
              </a:extLst>
            </p:cNvPr>
            <p:cNvGrpSpPr/>
            <p:nvPr/>
          </p:nvGrpSpPr>
          <p:grpSpPr>
            <a:xfrm>
              <a:off x="9047650" y="2065462"/>
              <a:ext cx="2811602" cy="1235724"/>
              <a:chOff x="8043358" y="2065462"/>
              <a:chExt cx="3816799" cy="1235724"/>
            </a:xfrm>
          </p:grpSpPr>
          <p:sp>
            <p:nvSpPr>
              <p:cNvPr id="15" name="Rectangle 6">
                <a:extLst>
                  <a:ext uri="{FF2B5EF4-FFF2-40B4-BE49-F238E27FC236}">
                    <a16:creationId xmlns:a16="http://schemas.microsoft.com/office/drawing/2014/main" id="{E4683837-959F-C326-F2C9-DFF752956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2"/>
                <a:ext cx="3816797" cy="12062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16" name="Rectangle 7">
                <a:extLst>
                  <a:ext uri="{FF2B5EF4-FFF2-40B4-BE49-F238E27FC236}">
                    <a16:creationId xmlns:a16="http://schemas.microsoft.com/office/drawing/2014/main" id="{EA1B6A91-DEC6-56EA-021E-762BA23FB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AD9074-E520-B93E-9DBB-3EDF1460B0E8}"/>
              </a:ext>
            </a:extLst>
          </p:cNvPr>
          <p:cNvGrpSpPr/>
          <p:nvPr userDrawn="1"/>
        </p:nvGrpSpPr>
        <p:grpSpPr>
          <a:xfrm>
            <a:off x="289103" y="2065468"/>
            <a:ext cx="2826001" cy="3470719"/>
            <a:chOff x="285929" y="2070382"/>
            <a:chExt cx="2811602" cy="3470719"/>
          </a:xfrm>
        </p:grpSpPr>
        <p:sp>
          <p:nvSpPr>
            <p:cNvPr id="18" name="Прямоугольник с одним усеченным углом 17">
              <a:extLst>
                <a:ext uri="{FF2B5EF4-FFF2-40B4-BE49-F238E27FC236}">
                  <a16:creationId xmlns:a16="http://schemas.microsoft.com/office/drawing/2014/main" id="{A036C223-C0F1-DF04-D5E9-B37E6C01C1EE}"/>
                </a:ext>
              </a:extLst>
            </p:cNvPr>
            <p:cNvSpPr/>
            <p:nvPr/>
          </p:nvSpPr>
          <p:spPr>
            <a:xfrm rot="10800000" flipH="1">
              <a:off x="285929" y="3208682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BFC09B87-EA7A-7348-3A37-4115708D392E}"/>
                </a:ext>
              </a:extLst>
            </p:cNvPr>
            <p:cNvGrpSpPr/>
            <p:nvPr/>
          </p:nvGrpSpPr>
          <p:grpSpPr>
            <a:xfrm>
              <a:off x="285929" y="2070382"/>
              <a:ext cx="2811602" cy="1235718"/>
              <a:chOff x="8043358" y="2065468"/>
              <a:chExt cx="3816799" cy="1235718"/>
            </a:xfrm>
          </p:grpSpPr>
          <p:sp>
            <p:nvSpPr>
              <p:cNvPr id="22" name="Rectangle 6">
                <a:extLst>
                  <a:ext uri="{FF2B5EF4-FFF2-40B4-BE49-F238E27FC236}">
                    <a16:creationId xmlns:a16="http://schemas.microsoft.com/office/drawing/2014/main" id="{10D29F1C-0EF3-D096-04E7-926D41A3D0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8"/>
                <a:ext cx="3816797" cy="120627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23" name="Rectangle 7">
                <a:extLst>
                  <a:ext uri="{FF2B5EF4-FFF2-40B4-BE49-F238E27FC236}">
                    <a16:creationId xmlns:a16="http://schemas.microsoft.com/office/drawing/2014/main" id="{0CE88E3F-4C5F-F022-8B8B-44E20566A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83E0485-3BFB-DDEE-D4C2-10AA32F6A79A}"/>
              </a:ext>
            </a:extLst>
          </p:cNvPr>
          <p:cNvGrpSpPr/>
          <p:nvPr userDrawn="1"/>
        </p:nvGrpSpPr>
        <p:grpSpPr>
          <a:xfrm>
            <a:off x="3206502" y="2065466"/>
            <a:ext cx="2826001" cy="3470721"/>
            <a:chOff x="3281704" y="2065467"/>
            <a:chExt cx="2811602" cy="3470721"/>
          </a:xfrm>
        </p:grpSpPr>
        <p:sp>
          <p:nvSpPr>
            <p:cNvPr id="25" name="Прямоугольник с одним усеченным углом 24">
              <a:extLst>
                <a:ext uri="{FF2B5EF4-FFF2-40B4-BE49-F238E27FC236}">
                  <a16:creationId xmlns:a16="http://schemas.microsoft.com/office/drawing/2014/main" id="{DB0F96B6-823A-AE7A-664D-8993311E59E0}"/>
                </a:ext>
              </a:extLst>
            </p:cNvPr>
            <p:cNvSpPr/>
            <p:nvPr/>
          </p:nvSpPr>
          <p:spPr>
            <a:xfrm rot="10800000" flipH="1">
              <a:off x="3281704" y="3203769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F9537B64-03B4-481D-0806-722DDF7424A9}"/>
                </a:ext>
              </a:extLst>
            </p:cNvPr>
            <p:cNvGrpSpPr/>
            <p:nvPr/>
          </p:nvGrpSpPr>
          <p:grpSpPr>
            <a:xfrm>
              <a:off x="3281704" y="2065467"/>
              <a:ext cx="2811602" cy="1235720"/>
              <a:chOff x="8043358" y="2065466"/>
              <a:chExt cx="3816799" cy="1235720"/>
            </a:xfrm>
          </p:grpSpPr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04FBD75D-E475-181A-265E-ED28D4ED9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6"/>
                <a:ext cx="3816797" cy="120627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387BC5FC-720A-A10C-9738-1E2967288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5D52867A-A293-A8D3-DC1A-D01626F3A23F}"/>
              </a:ext>
            </a:extLst>
          </p:cNvPr>
          <p:cNvGrpSpPr/>
          <p:nvPr userDrawn="1"/>
        </p:nvGrpSpPr>
        <p:grpSpPr>
          <a:xfrm>
            <a:off x="6121399" y="2065464"/>
            <a:ext cx="2826001" cy="3470723"/>
            <a:chOff x="6135212" y="2065464"/>
            <a:chExt cx="2811602" cy="3470723"/>
          </a:xfrm>
        </p:grpSpPr>
        <p:sp>
          <p:nvSpPr>
            <p:cNvPr id="33" name="Прямоугольник с одним усеченным углом 32">
              <a:extLst>
                <a:ext uri="{FF2B5EF4-FFF2-40B4-BE49-F238E27FC236}">
                  <a16:creationId xmlns:a16="http://schemas.microsoft.com/office/drawing/2014/main" id="{8EFB2CEB-9E9F-99FD-0422-C3D8CF359889}"/>
                </a:ext>
              </a:extLst>
            </p:cNvPr>
            <p:cNvSpPr/>
            <p:nvPr/>
          </p:nvSpPr>
          <p:spPr>
            <a:xfrm rot="10800000" flipH="1">
              <a:off x="6135212" y="3203768"/>
              <a:ext cx="2811600" cy="2332419"/>
            </a:xfrm>
            <a:prstGeom prst="snip1Rect">
              <a:avLst>
                <a:gd name="adj" fmla="val 16031"/>
              </a:avLst>
            </a:prstGeom>
            <a:solidFill>
              <a:schemeClr val="tx2">
                <a:alpha val="61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3"/>
                </a:solidFill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14AC507-C0A6-6D7B-10C8-AC5BBD9AE091}"/>
                </a:ext>
              </a:extLst>
            </p:cNvPr>
            <p:cNvGrpSpPr/>
            <p:nvPr/>
          </p:nvGrpSpPr>
          <p:grpSpPr>
            <a:xfrm>
              <a:off x="6135212" y="2065464"/>
              <a:ext cx="2811602" cy="1235722"/>
              <a:chOff x="8043358" y="2065464"/>
              <a:chExt cx="3816799" cy="1235722"/>
            </a:xfrm>
          </p:grpSpPr>
          <p:sp>
            <p:nvSpPr>
              <p:cNvPr id="37" name="Rectangle 6">
                <a:extLst>
                  <a:ext uri="{FF2B5EF4-FFF2-40B4-BE49-F238E27FC236}">
                    <a16:creationId xmlns:a16="http://schemas.microsoft.com/office/drawing/2014/main" id="{5B828DB5-8D9F-73D8-F348-E3BBCC77E3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58" y="2065464"/>
                <a:ext cx="3816797" cy="120627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  <p:sp>
            <p:nvSpPr>
              <p:cNvPr id="38" name="Rectangle 7">
                <a:extLst>
                  <a:ext uri="{FF2B5EF4-FFF2-40B4-BE49-F238E27FC236}">
                    <a16:creationId xmlns:a16="http://schemas.microsoft.com/office/drawing/2014/main" id="{75704067-5964-0EDC-FBDE-DA33C087A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8043360" y="3218618"/>
                <a:ext cx="3816797" cy="8256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1600"/>
              </a:p>
            </p:txBody>
          </p:sp>
        </p:grpSp>
      </p:grpSp>
      <p:sp>
        <p:nvSpPr>
          <p:cNvPr id="42" name="Текст 17">
            <a:extLst>
              <a:ext uri="{FF2B5EF4-FFF2-40B4-BE49-F238E27FC236}">
                <a16:creationId xmlns:a16="http://schemas.microsoft.com/office/drawing/2014/main" id="{AE1DEA36-45A3-66F2-A723-F4D12E7C1F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145" y="2404380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3" name="Текст 20">
            <a:extLst>
              <a:ext uri="{FF2B5EF4-FFF2-40B4-BE49-F238E27FC236}">
                <a16:creationId xmlns:a16="http://schemas.microsoft.com/office/drawing/2014/main" id="{0EB42BB9-0343-2FB9-8A19-42CDEBA2F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145" y="3491898"/>
            <a:ext cx="207581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4" name="Текст 17">
            <a:extLst>
              <a:ext uri="{FF2B5EF4-FFF2-40B4-BE49-F238E27FC236}">
                <a16:creationId xmlns:a16="http://schemas.microsoft.com/office/drawing/2014/main" id="{E4577334-9A52-DCDD-F0DC-A78B9C1D7C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8720" y="2406802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5" name="Текст 20">
            <a:extLst>
              <a:ext uri="{FF2B5EF4-FFF2-40B4-BE49-F238E27FC236}">
                <a16:creationId xmlns:a16="http://schemas.microsoft.com/office/drawing/2014/main" id="{943C56AA-66D9-59DC-39CD-42078B94EE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68720" y="3494320"/>
            <a:ext cx="2072278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8" name="Текст 17">
            <a:extLst>
              <a:ext uri="{FF2B5EF4-FFF2-40B4-BE49-F238E27FC236}">
                <a16:creationId xmlns:a16="http://schemas.microsoft.com/office/drawing/2014/main" id="{C61C693E-248F-B25F-66F2-441DD5E1F7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6790" y="2404380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20">
            <a:extLst>
              <a:ext uri="{FF2B5EF4-FFF2-40B4-BE49-F238E27FC236}">
                <a16:creationId xmlns:a16="http://schemas.microsoft.com/office/drawing/2014/main" id="{C8FBC3AD-72FD-4D79-5997-825E0FAFCD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6790" y="3491898"/>
            <a:ext cx="2073677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2" name="Текст 17">
            <a:extLst>
              <a:ext uri="{FF2B5EF4-FFF2-40B4-BE49-F238E27FC236}">
                <a16:creationId xmlns:a16="http://schemas.microsoft.com/office/drawing/2014/main" id="{CFB7F087-D66E-1FF7-BEBA-E62497AE69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298119" y="2404380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20">
            <a:extLst>
              <a:ext uri="{FF2B5EF4-FFF2-40B4-BE49-F238E27FC236}">
                <a16:creationId xmlns:a16="http://schemas.microsoft.com/office/drawing/2014/main" id="{B6B4BCC7-1D30-33FC-830E-9E5B710CD7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98119" y="3491898"/>
            <a:ext cx="206946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5537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27797"/>
            <a:ext cx="11578894" cy="5572978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6561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53964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25185" y="1738750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18563" y="1749602"/>
            <a:ext cx="2514416" cy="387798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4" name="Текст 11">
            <a:extLst>
              <a:ext uri="{FF2B5EF4-FFF2-40B4-BE49-F238E27FC236}">
                <a16:creationId xmlns:a16="http://schemas.microsoft.com/office/drawing/2014/main" id="{9FEED9C5-4A4B-8344-A875-82B1CE2E189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65615" y="2719697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6" name="Текст 11">
            <a:extLst>
              <a:ext uri="{FF2B5EF4-FFF2-40B4-BE49-F238E27FC236}">
                <a16:creationId xmlns:a16="http://schemas.microsoft.com/office/drawing/2014/main" id="{CF6F8073-96F6-D346-8181-9DA5D2FD2B3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53964" y="2713513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7" name="Текст 11">
            <a:extLst>
              <a:ext uri="{FF2B5EF4-FFF2-40B4-BE49-F238E27FC236}">
                <a16:creationId xmlns:a16="http://schemas.microsoft.com/office/drawing/2014/main" id="{D1815372-4D9F-EF42-AB20-7D2683EF6FB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5185" y="2720529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9" name="Текст 11">
            <a:extLst>
              <a:ext uri="{FF2B5EF4-FFF2-40B4-BE49-F238E27FC236}">
                <a16:creationId xmlns:a16="http://schemas.microsoft.com/office/drawing/2014/main" id="{793178C8-AD1C-1E4D-93FB-64F338B6BA6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218563" y="2714345"/>
            <a:ext cx="2545289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DE97DD64-83BA-9F43-8262-717D0EB7143C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3453964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21725ECC-3242-6F4C-B65F-7233499A29A2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632518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Text Placeholder 3">
            <a:extLst>
              <a:ext uri="{FF2B5EF4-FFF2-40B4-BE49-F238E27FC236}">
                <a16:creationId xmlns:a16="http://schemas.microsoft.com/office/drawing/2014/main" id="{1C1DCA9D-79D5-4B4D-B0FB-EA4D1B1B4A2C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18563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Text Placeholder 3">
            <a:extLst>
              <a:ext uri="{FF2B5EF4-FFF2-40B4-BE49-F238E27FC236}">
                <a16:creationId xmlns:a16="http://schemas.microsoft.com/office/drawing/2014/main" id="{21E87A2E-3C51-A247-8426-5FFB2AC2C2F4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65615" y="3753371"/>
            <a:ext cx="2545289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962A9B2A-3ECB-41A1-ABDE-59D3CFD6B899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324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084C154E-6BE8-F547-9CAD-3EC0FEAD14DB}"/>
              </a:ext>
            </a:extLst>
          </p:cNvPr>
          <p:cNvSpPr/>
          <p:nvPr/>
        </p:nvSpPr>
        <p:spPr>
          <a:xfrm>
            <a:off x="287338" y="627797"/>
            <a:ext cx="11578894" cy="5572978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5302" h="4242848">
                <a:moveTo>
                  <a:pt x="0" y="4242849"/>
                </a:moveTo>
                <a:lnTo>
                  <a:pt x="0" y="479139"/>
                </a:lnTo>
                <a:lnTo>
                  <a:pt x="5678879" y="479139"/>
                </a:lnTo>
                <a:lnTo>
                  <a:pt x="6135778" y="0"/>
                </a:lnTo>
                <a:lnTo>
                  <a:pt x="8815303" y="0"/>
                </a:lnTo>
                <a:lnTo>
                  <a:pt x="8815303" y="4242849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98E8178C-656D-4C22-8D06-3EA36927FB2B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591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6 - Подзаголовок + фото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4090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EF3FFAB-4231-06F1-621C-5D2B7E8F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1B134CBC-19B3-4145-BEA1-4CFD26C8C782}" type="datetime1">
              <a:rPr lang="ru-RU" smtClean="0"/>
              <a:t>10.05.2023</a:t>
            </a:fld>
            <a:endParaRPr lang="ru-RU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356FF24-2CD8-4343-FAC2-289F9869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195FF3D-7311-A2BC-1989-8360667DC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9C93896F-2D66-4380-1DD0-FA154FFE151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49734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5845AB30-A125-2BFF-4BFD-1C1C96AC4D6C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49734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Текст 17">
            <a:extLst>
              <a:ext uri="{FF2B5EF4-FFF2-40B4-BE49-F238E27FC236}">
                <a16:creationId xmlns:a16="http://schemas.microsoft.com/office/drawing/2014/main" id="{652D6E2F-CF98-B46E-0B2E-25CDA499594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473850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3" name="Текст 20">
            <a:extLst>
              <a:ext uri="{FF2B5EF4-FFF2-40B4-BE49-F238E27FC236}">
                <a16:creationId xmlns:a16="http://schemas.microsoft.com/office/drawing/2014/main" id="{A45AA4C7-1AE6-C670-3D54-0306869C9E9F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473850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6" name="Текст 17">
            <a:extLst>
              <a:ext uri="{FF2B5EF4-FFF2-40B4-BE49-F238E27FC236}">
                <a16:creationId xmlns:a16="http://schemas.microsoft.com/office/drawing/2014/main" id="{7154843D-7B2C-17AC-F98A-401A836146AA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6402523" y="3674694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7" name="Текст 20">
            <a:extLst>
              <a:ext uri="{FF2B5EF4-FFF2-40B4-BE49-F238E27FC236}">
                <a16:creationId xmlns:a16="http://schemas.microsoft.com/office/drawing/2014/main" id="{5592368E-B7AF-28C9-54DC-D355362D7F3E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402523" y="3944045"/>
            <a:ext cx="2313141" cy="221599"/>
          </a:xfrm>
        </p:spPr>
        <p:txBody>
          <a:bodyPr/>
          <a:lstStyle>
            <a:lvl1pPr>
              <a:spcBef>
                <a:spcPts val="0"/>
              </a:spcBef>
              <a:defRPr sz="16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83946EC6-1E83-1268-1B47-8B01063A1911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0153943" y="4095971"/>
            <a:ext cx="1488323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id="{78357F5C-29A5-6864-2176-C5632892947B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9286858" y="3612563"/>
            <a:ext cx="993588" cy="1329595"/>
          </a:xfrm>
        </p:spPr>
        <p:txBody>
          <a:bodyPr/>
          <a:lstStyle>
            <a:lvl1pPr>
              <a:defRPr sz="9600" b="1" i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>
              <a:defRPr b="1" i="0">
                <a:latin typeface="Proxima Nova Extrabold" panose="02000506030000020004" pitchFamily="2" charset="0"/>
              </a:defRPr>
            </a:lvl2pPr>
            <a:lvl3pPr>
              <a:defRPr b="1" i="0">
                <a:latin typeface="Proxima Nova Extrabold" panose="02000506030000020004" pitchFamily="2" charset="0"/>
              </a:defRPr>
            </a:lvl3pPr>
            <a:lvl4pPr>
              <a:defRPr b="1" i="0">
                <a:latin typeface="Proxima Nova Extrabold" panose="02000506030000020004" pitchFamily="2" charset="0"/>
              </a:defRPr>
            </a:lvl4pPr>
            <a:lvl5pPr>
              <a:defRPr b="1" i="0">
                <a:latin typeface="Proxima Nova Extrabold" panose="02000506030000020004" pitchFamily="2" charset="0"/>
              </a:defRPr>
            </a:lvl5pPr>
          </a:lstStyle>
          <a:p>
            <a:pPr lvl="0"/>
            <a:r>
              <a:rPr lang="ru-RU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113635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flipH="1">
            <a:off x="287338" y="2719137"/>
            <a:ext cx="11569062" cy="3481638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47068">
                <a:moveTo>
                  <a:pt x="0" y="0"/>
                </a:moveTo>
                <a:lnTo>
                  <a:pt x="6615120" y="1"/>
                </a:lnTo>
                <a:lnTo>
                  <a:pt x="7228103" y="600918"/>
                </a:lnTo>
                <a:lnTo>
                  <a:pt x="11565653" y="612950"/>
                </a:lnTo>
                <a:lnTo>
                  <a:pt x="11565653" y="3547068"/>
                </a:lnTo>
                <a:lnTo>
                  <a:pt x="0" y="353702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lIns="252000" tIns="1260000">
            <a:noAutofit/>
          </a:bodyPr>
          <a:lstStyle>
            <a:lvl1pPr>
              <a:defRPr/>
            </a:lvl1pPr>
          </a:lstStyle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рисунок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FEA0AF3-53F0-495A-A3B3-3BD2CE19E14F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1961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исунок 14">
            <a:extLst>
              <a:ext uri="{FF2B5EF4-FFF2-40B4-BE49-F238E27FC236}">
                <a16:creationId xmlns:a16="http://schemas.microsoft.com/office/drawing/2014/main" id="{5CFA3823-65A6-E4B9-A580-AAB5280E33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7338" y="2675593"/>
            <a:ext cx="11569062" cy="3525181"/>
          </a:xfrm>
          <a:custGeom>
            <a:avLst/>
            <a:gdLst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4160018 w 11565653"/>
              <a:gd name="connsiteY2" fmla="*/ 61295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0" fmla="*/ 0 w 11565653"/>
              <a:gd name="connsiteY0" fmla="*/ 0 h 3547068"/>
              <a:gd name="connsiteX1" fmla="*/ 3547068 w 11565653"/>
              <a:gd name="connsiteY1" fmla="*/ 0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24063 h 3571131"/>
              <a:gd name="connsiteX1" fmla="*/ 7252794 w 11565653"/>
              <a:gd name="connsiteY1" fmla="*/ 0 h 3571131"/>
              <a:gd name="connsiteX2" fmla="*/ 7961997 w 11565653"/>
              <a:gd name="connsiteY2" fmla="*/ 624981 h 3571131"/>
              <a:gd name="connsiteX3" fmla="*/ 11565653 w 11565653"/>
              <a:gd name="connsiteY3" fmla="*/ 637013 h 3571131"/>
              <a:gd name="connsiteX4" fmla="*/ 11565653 w 11565653"/>
              <a:gd name="connsiteY4" fmla="*/ 3571131 h 3571131"/>
              <a:gd name="connsiteX5" fmla="*/ 0 w 11565653"/>
              <a:gd name="connsiteY5" fmla="*/ 3561083 h 3571131"/>
              <a:gd name="connsiteX6" fmla="*/ 0 w 11565653"/>
              <a:gd name="connsiteY6" fmla="*/ 24063 h 3571131"/>
              <a:gd name="connsiteX0" fmla="*/ 0 w 11565653"/>
              <a:gd name="connsiteY0" fmla="*/ 0 h 3547068"/>
              <a:gd name="connsiteX1" fmla="*/ 7252794 w 11565653"/>
              <a:gd name="connsiteY1" fmla="*/ 12032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961997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336355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6615120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7228103 w 11565653"/>
              <a:gd name="connsiteY2" fmla="*/ 600918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0 h 3547068"/>
              <a:gd name="connsiteX1" fmla="*/ 3550606 w 11565653"/>
              <a:gd name="connsiteY1" fmla="*/ 1 h 3547068"/>
              <a:gd name="connsiteX2" fmla="*/ 4154883 w 11565653"/>
              <a:gd name="connsiteY2" fmla="*/ 609790 h 3547068"/>
              <a:gd name="connsiteX3" fmla="*/ 11565653 w 11565653"/>
              <a:gd name="connsiteY3" fmla="*/ 612950 h 3547068"/>
              <a:gd name="connsiteX4" fmla="*/ 11565653 w 11565653"/>
              <a:gd name="connsiteY4" fmla="*/ 3547068 h 3547068"/>
              <a:gd name="connsiteX5" fmla="*/ 0 w 11565653"/>
              <a:gd name="connsiteY5" fmla="*/ 3537020 h 3547068"/>
              <a:gd name="connsiteX6" fmla="*/ 0 w 11565653"/>
              <a:gd name="connsiteY6" fmla="*/ 0 h 3547068"/>
              <a:gd name="connsiteX0" fmla="*/ 0 w 11565653"/>
              <a:gd name="connsiteY0" fmla="*/ 44359 h 3591427"/>
              <a:gd name="connsiteX1" fmla="*/ 3524488 w 11565653"/>
              <a:gd name="connsiteY1" fmla="*/ 0 h 3591427"/>
              <a:gd name="connsiteX2" fmla="*/ 4154883 w 11565653"/>
              <a:gd name="connsiteY2" fmla="*/ 654149 h 3591427"/>
              <a:gd name="connsiteX3" fmla="*/ 11565653 w 11565653"/>
              <a:gd name="connsiteY3" fmla="*/ 657309 h 3591427"/>
              <a:gd name="connsiteX4" fmla="*/ 11565653 w 11565653"/>
              <a:gd name="connsiteY4" fmla="*/ 3591427 h 3591427"/>
              <a:gd name="connsiteX5" fmla="*/ 0 w 11565653"/>
              <a:gd name="connsiteY5" fmla="*/ 3581379 h 3591427"/>
              <a:gd name="connsiteX6" fmla="*/ 0 w 11565653"/>
              <a:gd name="connsiteY6" fmla="*/ 44359 h 3591427"/>
              <a:gd name="connsiteX0" fmla="*/ 0 w 11583065"/>
              <a:gd name="connsiteY0" fmla="*/ 0 h 3591429"/>
              <a:gd name="connsiteX1" fmla="*/ 3541900 w 11583065"/>
              <a:gd name="connsiteY1" fmla="*/ 2 h 3591429"/>
              <a:gd name="connsiteX2" fmla="*/ 4172295 w 11583065"/>
              <a:gd name="connsiteY2" fmla="*/ 654151 h 3591429"/>
              <a:gd name="connsiteX3" fmla="*/ 11583065 w 11583065"/>
              <a:gd name="connsiteY3" fmla="*/ 657311 h 3591429"/>
              <a:gd name="connsiteX4" fmla="*/ 11583065 w 11583065"/>
              <a:gd name="connsiteY4" fmla="*/ 3591429 h 3591429"/>
              <a:gd name="connsiteX5" fmla="*/ 17412 w 11583065"/>
              <a:gd name="connsiteY5" fmla="*/ 3581381 h 3591429"/>
              <a:gd name="connsiteX6" fmla="*/ 0 w 11583065"/>
              <a:gd name="connsiteY6" fmla="*/ 0 h 3591429"/>
              <a:gd name="connsiteX0" fmla="*/ 0 w 11565653"/>
              <a:gd name="connsiteY0" fmla="*/ 0 h 3591429"/>
              <a:gd name="connsiteX1" fmla="*/ 3524488 w 11565653"/>
              <a:gd name="connsiteY1" fmla="*/ 2 h 3591429"/>
              <a:gd name="connsiteX2" fmla="*/ 4154883 w 11565653"/>
              <a:gd name="connsiteY2" fmla="*/ 654151 h 3591429"/>
              <a:gd name="connsiteX3" fmla="*/ 11565653 w 11565653"/>
              <a:gd name="connsiteY3" fmla="*/ 657311 h 3591429"/>
              <a:gd name="connsiteX4" fmla="*/ 11565653 w 11565653"/>
              <a:gd name="connsiteY4" fmla="*/ 3591429 h 3591429"/>
              <a:gd name="connsiteX5" fmla="*/ 0 w 11565653"/>
              <a:gd name="connsiteY5" fmla="*/ 3581381 h 3591429"/>
              <a:gd name="connsiteX6" fmla="*/ 0 w 11565653"/>
              <a:gd name="connsiteY6" fmla="*/ 0 h 359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65653" h="3591429">
                <a:moveTo>
                  <a:pt x="0" y="0"/>
                </a:moveTo>
                <a:lnTo>
                  <a:pt x="3524488" y="2"/>
                </a:lnTo>
                <a:lnTo>
                  <a:pt x="4154883" y="654151"/>
                </a:lnTo>
                <a:lnTo>
                  <a:pt x="11565653" y="657311"/>
                </a:lnTo>
                <a:lnTo>
                  <a:pt x="11565653" y="3591429"/>
                </a:lnTo>
                <a:lnTo>
                  <a:pt x="0" y="3581381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ru-RU" dirty="0"/>
              <a:t>Вставить </a:t>
            </a:r>
            <a:br>
              <a:rPr lang="ru-RU" dirty="0"/>
            </a:br>
            <a:r>
              <a:rPr lang="ru-RU" dirty="0"/>
              <a:t>рисунок</a:t>
            </a:r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840070A1-DFDF-4E55-B50E-0950074E1ADD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295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- Плашка + фото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998B59D-8332-899B-2BA2-0653ABE4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BFD40DAA-B179-419B-93E3-B3793192B814}" type="datetime1">
              <a:rPr lang="ru-RU" smtClean="0"/>
              <a:t>10.05.2023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CDADBB-447F-DFBB-3F79-5F6CA6E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497FFC58-8FF1-A361-D720-C90E83E04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01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7CD969B-7D32-D961-6F86-1E0762B5C0D4}"/>
              </a:ext>
            </a:extLst>
          </p:cNvPr>
          <p:cNvSpPr/>
          <p:nvPr userDrawn="1"/>
        </p:nvSpPr>
        <p:spPr>
          <a:xfrm>
            <a:off x="287338" y="316589"/>
            <a:ext cx="6388591" cy="58771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с одним усеченным углом 39">
            <a:extLst>
              <a:ext uri="{FF2B5EF4-FFF2-40B4-BE49-F238E27FC236}">
                <a16:creationId xmlns:a16="http://schemas.microsoft.com/office/drawing/2014/main" id="{D8F561CB-B338-1009-3FDE-AE73345EA1CC}"/>
              </a:ext>
            </a:extLst>
          </p:cNvPr>
          <p:cNvSpPr/>
          <p:nvPr userDrawn="1"/>
        </p:nvSpPr>
        <p:spPr>
          <a:xfrm rot="10800000" flipH="1">
            <a:off x="6756850" y="316589"/>
            <a:ext cx="5100188" cy="5884185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48ED068-FAB1-8B6F-DDA3-1A985DACF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53B518AE-B17E-4006-88EA-C68EE86C36E5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E9DA37-B75E-DC94-D74E-1FB9A69A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29D9EF1-C70B-A337-0564-CC7890DC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12DE899E-70BC-D491-C4CE-CF6B39B34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7" y="817090"/>
            <a:ext cx="4385128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776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 - Заголовок + фото "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0884E09F-0D99-5645-AE64-941E0036C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496" y="419504"/>
            <a:ext cx="3963942" cy="10802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в несколько коротких слов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825E4FEF-8F62-48C5-7FCD-96A7A3BC4F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37300"/>
            <a:ext cx="888427" cy="365125"/>
          </a:xfrm>
          <a:prstGeom prst="rect">
            <a:avLst/>
          </a:prstGeom>
        </p:spPr>
        <p:txBody>
          <a:bodyPr/>
          <a:lstStyle/>
          <a:p>
            <a:fld id="{310BB667-F36D-457D-B8BE-7881976C6D2E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A3817B2-5570-391D-AFEE-72E1DD761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3730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0633931-97D0-E6C1-B7FE-DCE9AB1E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3730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троим и  запускаем  новые заводы">
            <a:extLst>
              <a:ext uri="{FF2B5EF4-FFF2-40B4-BE49-F238E27FC236}">
                <a16:creationId xmlns:a16="http://schemas.microsoft.com/office/drawing/2014/main" id="{2A52DC89-B090-8406-8685-55F46A952807}"/>
              </a:ext>
            </a:extLst>
          </p:cNvPr>
          <p:cNvSpPr txBox="1"/>
          <p:nvPr userDrawn="1"/>
        </p:nvSpPr>
        <p:spPr>
          <a:xfrm>
            <a:off x="5817545" y="2301885"/>
            <a:ext cx="2147616" cy="105396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56219" rIns="0" bIns="0" rtlCol="0">
            <a:spAutoFit/>
          </a:bodyPr>
          <a:lstStyle>
            <a:defPPr>
              <a:defRPr lang="ru-RU"/>
            </a:defPPr>
            <a:lvl1pPr marL="7701" marR="3081">
              <a:lnSpc>
                <a:spcPct val="90000"/>
              </a:lnSpc>
              <a:spcBef>
                <a:spcPts val="443"/>
              </a:spcBef>
              <a:defRPr sz="1800" b="1">
                <a:solidFill>
                  <a:schemeClr val="accent3">
                    <a:lumMod val="50000"/>
                  </a:schemeClr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bg1"/>
                </a:solidFill>
                <a:sym typeface="Proxima Nova Regular"/>
              </a:rPr>
              <a:t>СТРОИМ </a:t>
            </a:r>
            <a:br>
              <a:rPr lang="ru-RU" dirty="0">
                <a:solidFill>
                  <a:schemeClr val="bg1"/>
                </a:solidFill>
                <a:sym typeface="Proxima Nova Regular"/>
              </a:rPr>
            </a:br>
            <a:r>
              <a:rPr lang="ru-RU" dirty="0">
                <a:solidFill>
                  <a:schemeClr val="bg1"/>
                </a:solidFill>
                <a:sym typeface="Proxima Nova Regular"/>
              </a:rPr>
              <a:t>И ЗАПУСКАЕМ НОВЫЕ ЗАВОДЫ</a:t>
            </a:r>
          </a:p>
        </p:txBody>
      </p:sp>
      <p:sp>
        <p:nvSpPr>
          <p:cNvPr id="10" name="Прямоугольник с одним усеченным углом 20">
            <a:extLst>
              <a:ext uri="{FF2B5EF4-FFF2-40B4-BE49-F238E27FC236}">
                <a16:creationId xmlns:a16="http://schemas.microsoft.com/office/drawing/2014/main" id="{0AF33FB3-AF0A-31CC-4440-BEE24AA5C11A}"/>
              </a:ext>
            </a:extLst>
          </p:cNvPr>
          <p:cNvSpPr/>
          <p:nvPr userDrawn="1"/>
        </p:nvSpPr>
        <p:spPr>
          <a:xfrm rot="10800000" flipH="1">
            <a:off x="4878079" y="2184399"/>
            <a:ext cx="6978958" cy="3711984"/>
          </a:xfrm>
          <a:prstGeom prst="snip1Rect">
            <a:avLst>
              <a:gd name="adj" fmla="val 1753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0A2B0483-6FAD-145B-14A9-6126986B751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7989" y="816231"/>
            <a:ext cx="711862" cy="304699"/>
          </a:xfrm>
        </p:spPr>
        <p:txBody>
          <a:bodyPr wrap="square"/>
          <a:lstStyle>
            <a:lvl1pPr>
              <a:spcBef>
                <a:spcPts val="0"/>
              </a:spcBef>
              <a:spcAft>
                <a:spcPts val="0"/>
              </a:spcAft>
              <a:defRPr sz="2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620EFBBA-FA97-CDC4-1AC0-12C7F570B1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4364" y="295837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EE3BF759-579C-B8A9-F82C-80F2BFEA91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61877" y="4505052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CA5D8811-A523-E262-AC87-E512601AE3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71193" y="2973035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AF18898B-BC2D-D557-83DC-899901ACEF3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71193" y="4505051"/>
            <a:ext cx="2422471" cy="249299"/>
          </a:xfrm>
        </p:spPr>
        <p:txBody>
          <a:bodyPr anchor="ctr"/>
          <a:lstStyle>
            <a:lvl1pPr>
              <a:spcBef>
                <a:spcPts val="0"/>
              </a:spcBef>
              <a:spcAft>
                <a:spcPts val="0"/>
              </a:spcAft>
              <a:defRPr sz="18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Перечисление</a:t>
            </a:r>
          </a:p>
        </p:txBody>
      </p:sp>
    </p:spTree>
    <p:extLst>
      <p:ext uri="{BB962C8B-B14F-4D97-AF65-F5344CB8AC3E}">
        <p14:creationId xmlns:p14="http://schemas.microsoft.com/office/powerpoint/2010/main" val="2234954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pos="3840">
          <p15:clr>
            <a:srgbClr val="FBAE40"/>
          </p15:clr>
        </p15:guide>
        <p15:guide id="5" pos="3318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2 - Плашка + под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C6E37EF3-74ED-4740-8608-47C965B22CF2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1C22EC4E-49A0-2F6B-D539-8EE67D3B07CA}"/>
              </a:ext>
            </a:extLst>
          </p:cNvPr>
          <p:cNvSpPr/>
          <p:nvPr userDrawn="1"/>
        </p:nvSpPr>
        <p:spPr>
          <a:xfrm flipH="1">
            <a:off x="315874" y="3866500"/>
            <a:ext cx="11560252" cy="2324077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6013143 w 8821362"/>
              <a:gd name="connsiteY2" fmla="*/ 260303 h 1976447"/>
              <a:gd name="connsiteX3" fmla="*/ 6191977 w 8821362"/>
              <a:gd name="connsiteY3" fmla="*/ 26755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6013143 w 8821362"/>
              <a:gd name="connsiteY2" fmla="*/ 269221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53003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427417 w 8821362"/>
              <a:gd name="connsiteY2" fmla="*/ 278139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61178 w 8821362"/>
              <a:gd name="connsiteY2" fmla="*/ 295976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71828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82477 w 8821362"/>
              <a:gd name="connsiteY2" fmla="*/ 260303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193127 w 8821362"/>
              <a:gd name="connsiteY2" fmla="*/ 287058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59080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81462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6059 w 8821362"/>
              <a:gd name="connsiteY0" fmla="*/ 1985365 h 1985365"/>
              <a:gd name="connsiteX1" fmla="*/ 0 w 8821362"/>
              <a:gd name="connsiteY1" fmla="*/ 269221 h 1985365"/>
              <a:gd name="connsiteX2" fmla="*/ 5206491 w 8821362"/>
              <a:gd name="connsiteY2" fmla="*/ 264675 h 1985365"/>
              <a:gd name="connsiteX3" fmla="*/ 5531704 w 8821362"/>
              <a:gd name="connsiteY3" fmla="*/ 0 h 1985365"/>
              <a:gd name="connsiteX4" fmla="*/ 8821362 w 8821362"/>
              <a:gd name="connsiteY4" fmla="*/ 8918 h 1985365"/>
              <a:gd name="connsiteX5" fmla="*/ 8821362 w 8821362"/>
              <a:gd name="connsiteY5" fmla="*/ 1985365 h 1985365"/>
              <a:gd name="connsiteX6" fmla="*/ 6059 w 8821362"/>
              <a:gd name="connsiteY6" fmla="*/ 1985365 h 1985365"/>
              <a:gd name="connsiteX0" fmla="*/ 159 w 8815462"/>
              <a:gd name="connsiteY0" fmla="*/ 1985365 h 1985365"/>
              <a:gd name="connsiteX1" fmla="*/ 14146 w 8815462"/>
              <a:gd name="connsiteY1" fmla="*/ 269221 h 1985365"/>
              <a:gd name="connsiteX2" fmla="*/ 5200591 w 8815462"/>
              <a:gd name="connsiteY2" fmla="*/ 264675 h 1985365"/>
              <a:gd name="connsiteX3" fmla="*/ 5525804 w 8815462"/>
              <a:gd name="connsiteY3" fmla="*/ 0 h 1985365"/>
              <a:gd name="connsiteX4" fmla="*/ 8815462 w 8815462"/>
              <a:gd name="connsiteY4" fmla="*/ 8918 h 1985365"/>
              <a:gd name="connsiteX5" fmla="*/ 8815462 w 8815462"/>
              <a:gd name="connsiteY5" fmla="*/ 1985365 h 1985365"/>
              <a:gd name="connsiteX6" fmla="*/ 159 w 8815462"/>
              <a:gd name="connsiteY6" fmla="*/ 1985365 h 1985365"/>
              <a:gd name="connsiteX0" fmla="*/ 242 w 8815545"/>
              <a:gd name="connsiteY0" fmla="*/ 1985365 h 1985365"/>
              <a:gd name="connsiteX1" fmla="*/ 7547 w 8815545"/>
              <a:gd name="connsiteY1" fmla="*/ 274816 h 1985365"/>
              <a:gd name="connsiteX2" fmla="*/ 5200674 w 8815545"/>
              <a:gd name="connsiteY2" fmla="*/ 264675 h 1985365"/>
              <a:gd name="connsiteX3" fmla="*/ 5525887 w 8815545"/>
              <a:gd name="connsiteY3" fmla="*/ 0 h 1985365"/>
              <a:gd name="connsiteX4" fmla="*/ 8815545 w 8815545"/>
              <a:gd name="connsiteY4" fmla="*/ 8918 h 1985365"/>
              <a:gd name="connsiteX5" fmla="*/ 8815545 w 8815545"/>
              <a:gd name="connsiteY5" fmla="*/ 1985365 h 1985365"/>
              <a:gd name="connsiteX6" fmla="*/ 242 w 8815545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00951 w 8815822"/>
              <a:gd name="connsiteY2" fmla="*/ 264675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14315 w 8815822"/>
              <a:gd name="connsiteY2" fmla="*/ 281463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5227680 w 8815822"/>
              <a:gd name="connsiteY2" fmla="*/ 270272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85365 h 1985365"/>
              <a:gd name="connsiteX1" fmla="*/ 1142 w 8815822"/>
              <a:gd name="connsiteY1" fmla="*/ 274816 h 1985365"/>
              <a:gd name="connsiteX2" fmla="*/ 4608419 w 8815822"/>
              <a:gd name="connsiteY2" fmla="*/ 276084 h 1985365"/>
              <a:gd name="connsiteX3" fmla="*/ 5526164 w 8815822"/>
              <a:gd name="connsiteY3" fmla="*/ 0 h 1985365"/>
              <a:gd name="connsiteX4" fmla="*/ 8815822 w 8815822"/>
              <a:gd name="connsiteY4" fmla="*/ 8918 h 1985365"/>
              <a:gd name="connsiteX5" fmla="*/ 8815822 w 8815822"/>
              <a:gd name="connsiteY5" fmla="*/ 1985365 h 1985365"/>
              <a:gd name="connsiteX6" fmla="*/ 519 w 8815822"/>
              <a:gd name="connsiteY6" fmla="*/ 1985365 h 1985365"/>
              <a:gd name="connsiteX0" fmla="*/ 519 w 8815822"/>
              <a:gd name="connsiteY0" fmla="*/ 1976447 h 1976447"/>
              <a:gd name="connsiteX1" fmla="*/ 1142 w 8815822"/>
              <a:gd name="connsiteY1" fmla="*/ 265898 h 1976447"/>
              <a:gd name="connsiteX2" fmla="*/ 4608419 w 8815822"/>
              <a:gd name="connsiteY2" fmla="*/ 267166 h 1976447"/>
              <a:gd name="connsiteX3" fmla="*/ 4896495 w 8815822"/>
              <a:gd name="connsiteY3" fmla="*/ 2706 h 1976447"/>
              <a:gd name="connsiteX4" fmla="*/ 8815822 w 8815822"/>
              <a:gd name="connsiteY4" fmla="*/ 0 h 1976447"/>
              <a:gd name="connsiteX5" fmla="*/ 8815822 w 8815822"/>
              <a:gd name="connsiteY5" fmla="*/ 1976447 h 1976447"/>
              <a:gd name="connsiteX6" fmla="*/ 519 w 8815822"/>
              <a:gd name="connsiteY6" fmla="*/ 1976447 h 1976447"/>
              <a:gd name="connsiteX0" fmla="*/ 519 w 8815822"/>
              <a:gd name="connsiteY0" fmla="*/ 1979553 h 1979553"/>
              <a:gd name="connsiteX1" fmla="*/ 1142 w 8815822"/>
              <a:gd name="connsiteY1" fmla="*/ 269004 h 1979553"/>
              <a:gd name="connsiteX2" fmla="*/ 4608419 w 8815822"/>
              <a:gd name="connsiteY2" fmla="*/ 270272 h 1979553"/>
              <a:gd name="connsiteX3" fmla="*/ 4891291 w 8815822"/>
              <a:gd name="connsiteY3" fmla="*/ 0 h 1979553"/>
              <a:gd name="connsiteX4" fmla="*/ 8815822 w 8815822"/>
              <a:gd name="connsiteY4" fmla="*/ 3106 h 1979553"/>
              <a:gd name="connsiteX5" fmla="*/ 8815822 w 8815822"/>
              <a:gd name="connsiteY5" fmla="*/ 1979553 h 1979553"/>
              <a:gd name="connsiteX6" fmla="*/ 519 w 8815822"/>
              <a:gd name="connsiteY6" fmla="*/ 1979553 h 19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822" h="1979553">
                <a:moveTo>
                  <a:pt x="519" y="1979553"/>
                </a:moveTo>
                <a:cubicBezTo>
                  <a:pt x="-1501" y="1407505"/>
                  <a:pt x="3162" y="841052"/>
                  <a:pt x="1142" y="269004"/>
                </a:cubicBezTo>
                <a:lnTo>
                  <a:pt x="4608419" y="270272"/>
                </a:lnTo>
                <a:lnTo>
                  <a:pt x="4891291" y="0"/>
                </a:lnTo>
                <a:lnTo>
                  <a:pt x="8815822" y="3106"/>
                </a:lnTo>
                <a:lnTo>
                  <a:pt x="8815822" y="1979553"/>
                </a:lnTo>
                <a:lnTo>
                  <a:pt x="519" y="197955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948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A3EA93AA-7D6E-4700-BE8C-138AFFC885ED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2740636"/>
            <a:ext cx="11572739" cy="345935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D310D7-2DF5-34C9-F0E7-100F207B35ED}"/>
              </a:ext>
            </a:extLst>
          </p:cNvPr>
          <p:cNvSpPr/>
          <p:nvPr userDrawn="1"/>
        </p:nvSpPr>
        <p:spPr>
          <a:xfrm>
            <a:off x="6223000" y="441325"/>
            <a:ext cx="5657850" cy="220608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23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59E6DA8E-375E-4D7E-B5CB-8F1EA4F30CB9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Прямоугольник с одним усеченным углом 2">
            <a:extLst>
              <a:ext uri="{FF2B5EF4-FFF2-40B4-BE49-F238E27FC236}">
                <a16:creationId xmlns:a16="http://schemas.microsoft.com/office/drawing/2014/main" id="{61B2D1A1-3A09-C6C0-4A01-6265DF78EB56}"/>
              </a:ext>
            </a:extLst>
          </p:cNvPr>
          <p:cNvSpPr/>
          <p:nvPr userDrawn="1"/>
        </p:nvSpPr>
        <p:spPr>
          <a:xfrm rot="10800000" flipH="1">
            <a:off x="300680" y="3865756"/>
            <a:ext cx="11572739" cy="2334230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AD4C8A5-FFB5-0581-07FE-068C3826E0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5450101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24905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chemeClr val="accent6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B88878-7A49-B307-100D-5A6990C9E04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855" t="14563" r="-4227" b="33193"/>
          <a:stretch/>
        </p:blipFill>
        <p:spPr bwMode="auto">
          <a:xfrm>
            <a:off x="321885" y="323589"/>
            <a:ext cx="11569700" cy="6144585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44DBC4B-3FAF-4F5E-A7B0-39F7FB2AF06F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64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01 - Плашка +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>
            <a:extLst>
              <a:ext uri="{FF2B5EF4-FFF2-40B4-BE49-F238E27FC236}">
                <a16:creationId xmlns:a16="http://schemas.microsoft.com/office/drawing/2014/main" id="{B6332FB6-196D-A441-8534-81CCCE90510C}"/>
              </a:ext>
            </a:extLst>
          </p:cNvPr>
          <p:cNvSpPr/>
          <p:nvPr userDrawn="1"/>
        </p:nvSpPr>
        <p:spPr>
          <a:xfrm>
            <a:off x="288334" y="309782"/>
            <a:ext cx="11568704" cy="5890993"/>
          </a:xfrm>
          <a:custGeom>
            <a:avLst/>
            <a:gdLst>
              <a:gd name="connsiteX0" fmla="*/ 0 w 11568704"/>
              <a:gd name="connsiteY0" fmla="*/ 0 h 5890993"/>
              <a:gd name="connsiteX1" fmla="*/ 0 w 11568704"/>
              <a:gd name="connsiteY1" fmla="*/ 5890994 h 5890993"/>
              <a:gd name="connsiteX2" fmla="*/ 10827120 w 11568704"/>
              <a:gd name="connsiteY2" fmla="*/ 5890994 h 5890993"/>
              <a:gd name="connsiteX3" fmla="*/ 11568704 w 11568704"/>
              <a:gd name="connsiteY3" fmla="*/ 5150347 h 5890993"/>
              <a:gd name="connsiteX4" fmla="*/ 11568704 w 11568704"/>
              <a:gd name="connsiteY4" fmla="*/ 0 h 589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68704" h="5890993">
                <a:moveTo>
                  <a:pt x="0" y="0"/>
                </a:moveTo>
                <a:lnTo>
                  <a:pt x="0" y="5890994"/>
                </a:lnTo>
                <a:lnTo>
                  <a:pt x="10827120" y="5890994"/>
                </a:lnTo>
                <a:lnTo>
                  <a:pt x="11568704" y="5150347"/>
                </a:lnTo>
                <a:lnTo>
                  <a:pt x="11568704" y="0"/>
                </a:lnTo>
                <a:close/>
              </a:path>
            </a:pathLst>
          </a:custGeom>
          <a:solidFill>
            <a:schemeClr val="accent6"/>
          </a:solidFill>
          <a:ln w="11404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2BB88878-7A49-B307-100D-5A6990C9E04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5855" t="14563" r="-4227" b="33193"/>
          <a:stretch/>
        </p:blipFill>
        <p:spPr bwMode="auto">
          <a:xfrm>
            <a:off x="321885" y="323589"/>
            <a:ext cx="11569700" cy="6144585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044DBC4B-3FAF-4F5E-A7B0-39F7FB2AF06F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BF7216B-0CDE-F583-F414-D1EE2DFCD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814207"/>
            <a:ext cx="543720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956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5" y="418947"/>
            <a:ext cx="7308298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BD9BAFF-17A7-4E37-9C44-E6D9DE8D3828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98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CBD9BAFF-17A7-4E37-9C44-E6D9DE8D3828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466D2A8-A522-0912-CBA7-07E6EDDC5DAF}"/>
              </a:ext>
            </a:extLst>
          </p:cNvPr>
          <p:cNvSpPr txBox="1">
            <a:spLocks/>
          </p:cNvSpPr>
          <p:nvPr userDrawn="1"/>
        </p:nvSpPr>
        <p:spPr>
          <a:xfrm>
            <a:off x="531585" y="418947"/>
            <a:ext cx="6268710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accent6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4" name="Рисунок 9">
            <a:extLst>
              <a:ext uri="{FF2B5EF4-FFF2-40B4-BE49-F238E27FC236}">
                <a16:creationId xmlns:a16="http://schemas.microsoft.com/office/drawing/2014/main" id="{0056043C-13F8-FE29-1C43-30F10940B99E}"/>
              </a:ext>
            </a:extLst>
          </p:cNvPr>
          <p:cNvSpPr/>
          <p:nvPr userDrawn="1"/>
        </p:nvSpPr>
        <p:spPr>
          <a:xfrm>
            <a:off x="287955" y="3616180"/>
            <a:ext cx="11576155" cy="2585284"/>
          </a:xfrm>
          <a:custGeom>
            <a:avLst/>
            <a:gdLst>
              <a:gd name="connsiteX0" fmla="*/ 0 w 8815302"/>
              <a:gd name="connsiteY0" fmla="*/ 1976447 h 1976446"/>
              <a:gd name="connsiteX1" fmla="*/ 0 w 8815302"/>
              <a:gd name="connsiteY1" fmla="*/ 479139 h 1976446"/>
              <a:gd name="connsiteX2" fmla="*/ 2052240 w 8815302"/>
              <a:gd name="connsiteY2" fmla="*/ 479139 h 1976446"/>
              <a:gd name="connsiteX3" fmla="*/ 2522466 w 8815302"/>
              <a:gd name="connsiteY3" fmla="*/ 0 h 1976446"/>
              <a:gd name="connsiteX4" fmla="*/ 8815303 w 8815302"/>
              <a:gd name="connsiteY4" fmla="*/ 0 h 1976446"/>
              <a:gd name="connsiteX5" fmla="*/ 8815303 w 8815302"/>
              <a:gd name="connsiteY5" fmla="*/ 1976447 h 1976446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058299 w 8821362"/>
              <a:gd name="connsiteY2" fmla="*/ 479139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1304 w 8821362"/>
              <a:gd name="connsiteY2" fmla="*/ 29677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55245 w 8821362"/>
              <a:gd name="connsiteY2" fmla="*/ 242067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167363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40073 w 8821362"/>
              <a:gd name="connsiteY2" fmla="*/ 248146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  <a:gd name="connsiteX0" fmla="*/ 6059 w 8821362"/>
              <a:gd name="connsiteY0" fmla="*/ 1976447 h 1976447"/>
              <a:gd name="connsiteX1" fmla="*/ 0 w 8821362"/>
              <a:gd name="connsiteY1" fmla="*/ 260303 h 1976447"/>
              <a:gd name="connsiteX2" fmla="*/ 2221896 w 8821362"/>
              <a:gd name="connsiteY2" fmla="*/ 260303 h 1976447"/>
              <a:gd name="connsiteX3" fmla="*/ 2528525 w 8821362"/>
              <a:gd name="connsiteY3" fmla="*/ 0 h 1976447"/>
              <a:gd name="connsiteX4" fmla="*/ 8821362 w 8821362"/>
              <a:gd name="connsiteY4" fmla="*/ 0 h 1976447"/>
              <a:gd name="connsiteX5" fmla="*/ 8821362 w 8821362"/>
              <a:gd name="connsiteY5" fmla="*/ 1976447 h 1976447"/>
              <a:gd name="connsiteX6" fmla="*/ 6059 w 8821362"/>
              <a:gd name="connsiteY6" fmla="*/ 1976447 h 1976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21362" h="1976447">
                <a:moveTo>
                  <a:pt x="6059" y="1976447"/>
                </a:moveTo>
                <a:cubicBezTo>
                  <a:pt x="4039" y="1404399"/>
                  <a:pt x="2020" y="832351"/>
                  <a:pt x="0" y="260303"/>
                </a:cubicBezTo>
                <a:lnTo>
                  <a:pt x="2221896" y="260303"/>
                </a:lnTo>
                <a:lnTo>
                  <a:pt x="2528525" y="0"/>
                </a:lnTo>
                <a:lnTo>
                  <a:pt x="8821362" y="0"/>
                </a:lnTo>
                <a:lnTo>
                  <a:pt x="8821362" y="1976447"/>
                </a:lnTo>
                <a:lnTo>
                  <a:pt x="6059" y="1976447"/>
                </a:lnTo>
                <a:close/>
              </a:path>
            </a:pathLst>
          </a:custGeom>
          <a:solidFill>
            <a:schemeClr val="accent6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5" name="Рисунок 11">
            <a:extLst>
              <a:ext uri="{FF2B5EF4-FFF2-40B4-BE49-F238E27FC236}">
                <a16:creationId xmlns:a16="http://schemas.microsoft.com/office/drawing/2014/main" id="{B9DE5E6E-59B6-0623-51AA-41718701C8A2}"/>
              </a:ext>
            </a:extLst>
          </p:cNvPr>
          <p:cNvSpPr/>
          <p:nvPr userDrawn="1"/>
        </p:nvSpPr>
        <p:spPr>
          <a:xfrm>
            <a:off x="3613012" y="441324"/>
            <a:ext cx="8251097" cy="3090981"/>
          </a:xfrm>
          <a:custGeom>
            <a:avLst/>
            <a:gdLst>
              <a:gd name="connsiteX0" fmla="*/ 0 w 6158623"/>
              <a:gd name="connsiteY0" fmla="*/ 2362420 h 2362419"/>
              <a:gd name="connsiteX1" fmla="*/ 0 w 6158623"/>
              <a:gd name="connsiteY1" fmla="*/ 479139 h 2362419"/>
              <a:gd name="connsiteX2" fmla="*/ 2384444 w 6158623"/>
              <a:gd name="connsiteY2" fmla="*/ 479139 h 2362419"/>
              <a:gd name="connsiteX3" fmla="*/ 2854670 w 6158623"/>
              <a:gd name="connsiteY3" fmla="*/ 0 h 2362419"/>
              <a:gd name="connsiteX4" fmla="*/ 6158624 w 6158623"/>
              <a:gd name="connsiteY4" fmla="*/ 0 h 2362419"/>
              <a:gd name="connsiteX5" fmla="*/ 6158624 w 6158623"/>
              <a:gd name="connsiteY5" fmla="*/ 2362420 h 236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58623" h="2362419">
                <a:moveTo>
                  <a:pt x="0" y="2362420"/>
                </a:moveTo>
                <a:lnTo>
                  <a:pt x="0" y="479139"/>
                </a:lnTo>
                <a:lnTo>
                  <a:pt x="2384444" y="479139"/>
                </a:lnTo>
                <a:lnTo>
                  <a:pt x="2854670" y="0"/>
                </a:lnTo>
                <a:lnTo>
                  <a:pt x="6158624" y="0"/>
                </a:lnTo>
                <a:lnTo>
                  <a:pt x="6158624" y="2362420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84" y="410996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E9C2BBCA-55B7-0F81-012B-86A3AD59B4F3}"/>
              </a:ext>
            </a:extLst>
          </p:cNvPr>
          <p:cNvSpPr/>
          <p:nvPr userDrawn="1"/>
        </p:nvSpPr>
        <p:spPr>
          <a:xfrm>
            <a:off x="287338" y="2975786"/>
            <a:ext cx="11569700" cy="3231233"/>
          </a:xfrm>
          <a:custGeom>
            <a:avLst/>
            <a:gdLst>
              <a:gd name="connsiteX0" fmla="*/ 0 w 8816254"/>
              <a:gd name="connsiteY0" fmla="*/ 2462240 h 2462239"/>
              <a:gd name="connsiteX1" fmla="*/ 0 w 8816254"/>
              <a:gd name="connsiteY1" fmla="*/ 479139 h 2462239"/>
              <a:gd name="connsiteX2" fmla="*/ 5679831 w 8816254"/>
              <a:gd name="connsiteY2" fmla="*/ 479139 h 2462239"/>
              <a:gd name="connsiteX3" fmla="*/ 6150056 w 8816254"/>
              <a:gd name="connsiteY3" fmla="*/ 0 h 2462239"/>
              <a:gd name="connsiteX4" fmla="*/ 8816255 w 8816254"/>
              <a:gd name="connsiteY4" fmla="*/ 0 h 2462239"/>
              <a:gd name="connsiteX5" fmla="*/ 8816255 w 8816254"/>
              <a:gd name="connsiteY5" fmla="*/ 2462240 h 2462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6254" h="2462239">
                <a:moveTo>
                  <a:pt x="0" y="2462240"/>
                </a:moveTo>
                <a:lnTo>
                  <a:pt x="0" y="479139"/>
                </a:lnTo>
                <a:lnTo>
                  <a:pt x="5679831" y="479139"/>
                </a:lnTo>
                <a:lnTo>
                  <a:pt x="6150056" y="0"/>
                </a:lnTo>
                <a:lnTo>
                  <a:pt x="8816255" y="0"/>
                </a:lnTo>
                <a:lnTo>
                  <a:pt x="8816255" y="2462240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Рисунок 7">
            <a:extLst>
              <a:ext uri="{FF2B5EF4-FFF2-40B4-BE49-F238E27FC236}">
                <a16:creationId xmlns:a16="http://schemas.microsoft.com/office/drawing/2014/main" id="{803CBDC6-49F4-1094-E850-FD500155DE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72475" y="441325"/>
            <a:ext cx="3484563" cy="2444750"/>
          </a:xfrm>
          <a:solidFill>
            <a:schemeClr val="accent5"/>
          </a:solidFill>
        </p:spPr>
        <p:txBody>
          <a:bodyPr/>
          <a:lstStyle/>
          <a:p>
            <a:endParaRPr lang="ru-RU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C07E4245-0983-3C6E-7FB5-1929C1170F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DF4E3CD4-F4B1-43AF-B674-CB191CA54241}" type="datetime1">
              <a:rPr lang="ru-RU" smtClean="0"/>
              <a:t>10.05.2023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864146A-7F2E-2FFB-45C4-055A5BD9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EE753E4-D6FE-20D7-A460-CD336201F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34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02 - Фон + текст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37D86135-C1AB-11F4-81C5-935BE853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487" y="799279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F6D7C5F7-0B7F-0E66-90E1-34269B8787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672432F3-F331-41B9-8D8F-EA8CF59B55FA}" type="datetime1">
              <a:rPr lang="ru-RU" smtClean="0"/>
              <a:t>10.05.2023</a:t>
            </a:fld>
            <a:endParaRPr lang="ru-RU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5F2EDC7-CFE7-D26E-31B2-33798ACC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FAF6F99-39AC-F2D8-6906-516F1A884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042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2 - Плашка + подзаголовок"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FB613FFE-D37A-AD48-8075-BB8A9EF18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914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8" name="Прямоугольник с одним усеченным углом 17">
            <a:extLst>
              <a:ext uri="{FF2B5EF4-FFF2-40B4-BE49-F238E27FC236}">
                <a16:creationId xmlns:a16="http://schemas.microsoft.com/office/drawing/2014/main" id="{8E6FF886-34D1-E44A-B011-5774D2F0363F}"/>
              </a:ext>
            </a:extLst>
          </p:cNvPr>
          <p:cNvSpPr/>
          <p:nvPr userDrawn="1"/>
        </p:nvSpPr>
        <p:spPr>
          <a:xfrm rot="10800000" flipH="1">
            <a:off x="296084" y="3291472"/>
            <a:ext cx="3791784" cy="2604916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F7DC1426-9D2C-684D-A2DF-2650334FBAA8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5" y="2299366"/>
            <a:ext cx="3791784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63B7080D-8D6C-B84A-B78B-B1564EB74339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296636" y="3218617"/>
            <a:ext cx="3791784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1" name="Прямоугольник с одним усеченным углом 20">
            <a:extLst>
              <a:ext uri="{FF2B5EF4-FFF2-40B4-BE49-F238E27FC236}">
                <a16:creationId xmlns:a16="http://schemas.microsoft.com/office/drawing/2014/main" id="{EA1D0359-37B0-0249-BDBC-24539EE22B1A}"/>
              </a:ext>
            </a:extLst>
          </p:cNvPr>
          <p:cNvSpPr/>
          <p:nvPr userDrawn="1"/>
        </p:nvSpPr>
        <p:spPr>
          <a:xfrm rot="10800000" flipH="1">
            <a:off x="4182342" y="3291472"/>
            <a:ext cx="3791785" cy="2604915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09DA5013-8835-B04F-B877-5A740A2D5A3D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0624" y="2299366"/>
            <a:ext cx="3793663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3" name="Rectangle 7">
            <a:extLst>
              <a:ext uri="{FF2B5EF4-FFF2-40B4-BE49-F238E27FC236}">
                <a16:creationId xmlns:a16="http://schemas.microsoft.com/office/drawing/2014/main" id="{0CBFBE78-53BF-E740-95A9-74F9F4CEEFA4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4184382" y="3218618"/>
            <a:ext cx="3791785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369D29FB-48E7-3D47-AC2F-81A71F915D15}"/>
              </a:ext>
            </a:extLst>
          </p:cNvPr>
          <p:cNvSpPr/>
          <p:nvPr userDrawn="1"/>
        </p:nvSpPr>
        <p:spPr>
          <a:xfrm rot="10800000" flipH="1">
            <a:off x="8068602" y="3291472"/>
            <a:ext cx="3791784" cy="2604915"/>
          </a:xfrm>
          <a:prstGeom prst="snip1Rect">
            <a:avLst>
              <a:gd name="adj" fmla="val 14223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38D0FE36-44E7-2746-9695-259A88FBFA11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2" y="2299367"/>
            <a:ext cx="3791784" cy="97237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3BBB48F7-55C8-FE4E-B898-C30D96D8211F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8068373" y="3218618"/>
            <a:ext cx="3791784" cy="825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ru-RU" sz="1600"/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BAF56636-D704-A348-AF57-86C7F6592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2848" y="2677468"/>
            <a:ext cx="3180497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0CAF10FC-3CAF-F04D-8FDA-BE71A6AAC766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422838" y="2677468"/>
            <a:ext cx="3179738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0A1F81B3-4DBA-2B49-8BEF-47140D3BB64D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8314795" y="2677468"/>
            <a:ext cx="3218116" cy="276999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FE1A0E9A-D5C0-5B4A-AE00-EC0C09180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AAB7E373-EB8F-4DA6-84E0-A314C748DB80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2B5C343-7AE2-A740-3359-E8ED559E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922814A6-7875-31EC-3457-22F9C899B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372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- Заголовок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с одним усеченным углом 18">
            <a:extLst>
              <a:ext uri="{FF2B5EF4-FFF2-40B4-BE49-F238E27FC236}">
                <a16:creationId xmlns:a16="http://schemas.microsoft.com/office/drawing/2014/main" id="{C7253C3E-535F-DCCF-1753-BA6CDB1E5389}"/>
              </a:ext>
            </a:extLst>
          </p:cNvPr>
          <p:cNvSpPr/>
          <p:nvPr userDrawn="1"/>
        </p:nvSpPr>
        <p:spPr>
          <a:xfrm rot="10800000" flipH="1">
            <a:off x="9032725" y="2891884"/>
            <a:ext cx="2824313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2" name="Прямоугольник с одним усеченным углом 21">
            <a:extLst>
              <a:ext uri="{FF2B5EF4-FFF2-40B4-BE49-F238E27FC236}">
                <a16:creationId xmlns:a16="http://schemas.microsoft.com/office/drawing/2014/main" id="{19A8193F-74E6-5B20-FB9E-B17FCD8CB7BE}"/>
              </a:ext>
            </a:extLst>
          </p:cNvPr>
          <p:cNvSpPr/>
          <p:nvPr userDrawn="1"/>
        </p:nvSpPr>
        <p:spPr>
          <a:xfrm rot="10800000" flipH="1">
            <a:off x="289103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4" name="Прямоугольник с одним усеченным углом 23">
            <a:extLst>
              <a:ext uri="{FF2B5EF4-FFF2-40B4-BE49-F238E27FC236}">
                <a16:creationId xmlns:a16="http://schemas.microsoft.com/office/drawing/2014/main" id="{5C27CF6A-F2CD-3CEB-1A00-0FFCE1E16892}"/>
              </a:ext>
            </a:extLst>
          </p:cNvPr>
          <p:cNvSpPr/>
          <p:nvPr userDrawn="1"/>
        </p:nvSpPr>
        <p:spPr>
          <a:xfrm rot="10800000" flipH="1">
            <a:off x="3206502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26" name="Прямоугольник с одним усеченным углом 25">
            <a:extLst>
              <a:ext uri="{FF2B5EF4-FFF2-40B4-BE49-F238E27FC236}">
                <a16:creationId xmlns:a16="http://schemas.microsoft.com/office/drawing/2014/main" id="{93DF8418-87BD-B91A-C734-8540E84802A1}"/>
              </a:ext>
            </a:extLst>
          </p:cNvPr>
          <p:cNvSpPr/>
          <p:nvPr userDrawn="1"/>
        </p:nvSpPr>
        <p:spPr>
          <a:xfrm rot="10800000" flipH="1">
            <a:off x="6121398" y="2891885"/>
            <a:ext cx="2825999" cy="2332419"/>
          </a:xfrm>
          <a:prstGeom prst="snip1Rect">
            <a:avLst>
              <a:gd name="adj" fmla="val 16031"/>
            </a:avLst>
          </a:prstGeom>
          <a:solidFill>
            <a:schemeClr val="accent6">
              <a:lumMod val="20000"/>
              <a:lumOff val="80000"/>
              <a:alpha val="82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9" name="object 40">
            <a:extLst>
              <a:ext uri="{FF2B5EF4-FFF2-40B4-BE49-F238E27FC236}">
                <a16:creationId xmlns:a16="http://schemas.microsoft.com/office/drawing/2014/main" id="{C527E9E6-F10F-714A-8DB8-3C3ED863786C}"/>
              </a:ext>
            </a:extLst>
          </p:cNvPr>
          <p:cNvSpPr/>
          <p:nvPr userDrawn="1"/>
        </p:nvSpPr>
        <p:spPr>
          <a:xfrm>
            <a:off x="289102" y="2816793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46" name="Текст 5">
            <a:extLst>
              <a:ext uri="{FF2B5EF4-FFF2-40B4-BE49-F238E27FC236}">
                <a16:creationId xmlns:a16="http://schemas.microsoft.com/office/drawing/2014/main" id="{19D3E79B-76D4-294B-BE3D-8DDE1C1512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40685" y="2188126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8" name="Текст 5">
            <a:extLst>
              <a:ext uri="{FF2B5EF4-FFF2-40B4-BE49-F238E27FC236}">
                <a16:creationId xmlns:a16="http://schemas.microsoft.com/office/drawing/2014/main" id="{00F32636-44D0-D943-A290-55C10210EBB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49865" y="2198978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49" name="Текст 5">
            <a:extLst>
              <a:ext uri="{FF2B5EF4-FFF2-40B4-BE49-F238E27FC236}">
                <a16:creationId xmlns:a16="http://schemas.microsoft.com/office/drawing/2014/main" id="{E8596235-8CB7-4F47-8720-CAD1F09C97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379118" y="2188126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3" name="Текст 5">
            <a:extLst>
              <a:ext uri="{FF2B5EF4-FFF2-40B4-BE49-F238E27FC236}">
                <a16:creationId xmlns:a16="http://schemas.microsoft.com/office/drawing/2014/main" id="{FA506784-E41D-C94F-B9DB-8B12A994F29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290625" y="2198978"/>
            <a:ext cx="2232101" cy="2492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8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136E71CC-064C-0AB2-F635-89F8EAC39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487" y="799279"/>
            <a:ext cx="7308298" cy="360099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6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67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object 40">
            <a:extLst>
              <a:ext uri="{FF2B5EF4-FFF2-40B4-BE49-F238E27FC236}">
                <a16:creationId xmlns:a16="http://schemas.microsoft.com/office/drawing/2014/main" id="{0A3A61C4-7D00-7D82-C829-75E3C8B3D111}"/>
              </a:ext>
            </a:extLst>
          </p:cNvPr>
          <p:cNvSpPr/>
          <p:nvPr userDrawn="1"/>
        </p:nvSpPr>
        <p:spPr>
          <a:xfrm>
            <a:off x="3206501" y="2816792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 dirty="0">
              <a:solidFill>
                <a:schemeClr val="accent5"/>
              </a:solidFill>
            </a:endParaRPr>
          </a:p>
        </p:txBody>
      </p:sp>
      <p:sp>
        <p:nvSpPr>
          <p:cNvPr id="29" name="object 40">
            <a:extLst>
              <a:ext uri="{FF2B5EF4-FFF2-40B4-BE49-F238E27FC236}">
                <a16:creationId xmlns:a16="http://schemas.microsoft.com/office/drawing/2014/main" id="{BBC1396D-03A6-2A34-B2E7-33FE04EC17AA}"/>
              </a:ext>
            </a:extLst>
          </p:cNvPr>
          <p:cNvSpPr/>
          <p:nvPr userDrawn="1"/>
        </p:nvSpPr>
        <p:spPr>
          <a:xfrm>
            <a:off x="6121397" y="2816792"/>
            <a:ext cx="2826000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30" name="object 40">
            <a:extLst>
              <a:ext uri="{FF2B5EF4-FFF2-40B4-BE49-F238E27FC236}">
                <a16:creationId xmlns:a16="http://schemas.microsoft.com/office/drawing/2014/main" id="{DB0CD1B6-8380-49DA-680D-E2E0A54E333A}"/>
              </a:ext>
            </a:extLst>
          </p:cNvPr>
          <p:cNvSpPr/>
          <p:nvPr userDrawn="1"/>
        </p:nvSpPr>
        <p:spPr>
          <a:xfrm>
            <a:off x="9032725" y="2814481"/>
            <a:ext cx="2824313" cy="93571"/>
          </a:xfrm>
          <a:custGeom>
            <a:avLst/>
            <a:gdLst/>
            <a:ahLst/>
            <a:cxnLst/>
            <a:rect l="l" t="t" r="r" b="b"/>
            <a:pathLst>
              <a:path w="4175760" h="154304">
                <a:moveTo>
                  <a:pt x="4175715" y="0"/>
                </a:moveTo>
                <a:lnTo>
                  <a:pt x="0" y="0"/>
                </a:lnTo>
                <a:lnTo>
                  <a:pt x="0" y="153827"/>
                </a:lnTo>
                <a:lnTo>
                  <a:pt x="4175715" y="153827"/>
                </a:lnTo>
                <a:lnTo>
                  <a:pt x="4175715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132">
              <a:solidFill>
                <a:schemeClr val="accent5"/>
              </a:solidFill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64582C83-87D7-D7E1-5B7F-6F711A989A69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54068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5" name="Date Placeholder 2">
            <a:extLst>
              <a:ext uri="{FF2B5EF4-FFF2-40B4-BE49-F238E27FC236}">
                <a16:creationId xmlns:a16="http://schemas.microsoft.com/office/drawing/2014/main" id="{8AA69A06-B1D9-9024-A930-089D74620D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fld id="{B126172A-0AA8-48BF-A329-32A037A89793}" type="datetime1">
              <a:rPr lang="ru-RU" smtClean="0"/>
              <a:t>10.05.2023</a:t>
            </a:fld>
            <a:endParaRPr lang="ru-RU"/>
          </a:p>
        </p:txBody>
      </p:sp>
      <p:sp>
        <p:nvSpPr>
          <p:cNvPr id="36" name="Footer Placeholder 3">
            <a:extLst>
              <a:ext uri="{FF2B5EF4-FFF2-40B4-BE49-F238E27FC236}">
                <a16:creationId xmlns:a16="http://schemas.microsoft.com/office/drawing/2014/main" id="{1FECF851-A51B-C096-428A-E4BC24BBD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ru-RU"/>
              <a:t>О Компании</a:t>
            </a:r>
            <a:endParaRPr lang="ru-RU" dirty="0"/>
          </a:p>
        </p:txBody>
      </p:sp>
      <p:sp>
        <p:nvSpPr>
          <p:cNvPr id="37" name="Slide Number Placeholder 4">
            <a:extLst>
              <a:ext uri="{FF2B5EF4-FFF2-40B4-BE49-F238E27FC236}">
                <a16:creationId xmlns:a16="http://schemas.microsoft.com/office/drawing/2014/main" id="{54EC90CD-C79C-8FE1-79A2-324E3AB07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9268BD6E-ADE6-4AB8-041B-9CABC22D1269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344986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8905CC71-2A8B-0EED-435C-A1860ABEFBB8}"/>
              </a:ext>
            </a:extLst>
          </p:cNvPr>
          <p:cNvSpPr>
            <a:spLocks noGrp="1"/>
          </p:cNvSpPr>
          <p:nvPr>
            <p:ph type="body" sz="half" idx="40"/>
          </p:nvPr>
        </p:nvSpPr>
        <p:spPr>
          <a:xfrm>
            <a:off x="6379118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256FD04A-5470-6384-5341-3F883A8F831C}"/>
              </a:ext>
            </a:extLst>
          </p:cNvPr>
          <p:cNvSpPr>
            <a:spLocks noGrp="1"/>
          </p:cNvSpPr>
          <p:nvPr>
            <p:ph type="body" sz="half" idx="41"/>
          </p:nvPr>
        </p:nvSpPr>
        <p:spPr>
          <a:xfrm>
            <a:off x="9290625" y="3137653"/>
            <a:ext cx="2232101" cy="166199"/>
          </a:xfrm>
          <a:noFill/>
        </p:spPr>
        <p:txBody>
          <a:bodyPr wrap="square" lIns="0" tIns="0" rIns="0" bIns="0">
            <a:spAutoFit/>
          </a:bodyPr>
          <a:lstStyle>
            <a:lvl1pPr marL="171450" indent="-1714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buFont typeface="Wingdings" pitchFamily="2" charset="2"/>
              <a:buChar char="§"/>
              <a:defRPr sz="1200" b="0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154746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4BDF84A8-141E-4BA7-902E-57F4E56B24CA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216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7BA83DAE-26A2-4975-9143-0386D7E4159E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Рисунок 5">
            <a:extLst>
              <a:ext uri="{FF2B5EF4-FFF2-40B4-BE49-F238E27FC236}">
                <a16:creationId xmlns:a16="http://schemas.microsoft.com/office/drawing/2014/main" id="{5FDAD6B1-3D7A-67A1-FC98-8C47406B8ECC}"/>
              </a:ext>
            </a:extLst>
          </p:cNvPr>
          <p:cNvSpPr/>
          <p:nvPr userDrawn="1"/>
        </p:nvSpPr>
        <p:spPr>
          <a:xfrm>
            <a:off x="287338" y="770726"/>
            <a:ext cx="11578895" cy="5430050"/>
          </a:xfrm>
          <a:custGeom>
            <a:avLst/>
            <a:gdLst>
              <a:gd name="connsiteX0" fmla="*/ 0 w 8815302"/>
              <a:gd name="connsiteY0" fmla="*/ 4242849 h 4242848"/>
              <a:gd name="connsiteX1" fmla="*/ 0 w 8815302"/>
              <a:gd name="connsiteY1" fmla="*/ 479139 h 4242848"/>
              <a:gd name="connsiteX2" fmla="*/ 5678879 w 8815302"/>
              <a:gd name="connsiteY2" fmla="*/ 479139 h 4242848"/>
              <a:gd name="connsiteX3" fmla="*/ 6135778 w 8815302"/>
              <a:gd name="connsiteY3" fmla="*/ 0 h 4242848"/>
              <a:gd name="connsiteX4" fmla="*/ 8815303 w 8815302"/>
              <a:gd name="connsiteY4" fmla="*/ 0 h 4242848"/>
              <a:gd name="connsiteX5" fmla="*/ 8815303 w 8815302"/>
              <a:gd name="connsiteY5" fmla="*/ 4242849 h 4242848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8955 w 8815303"/>
              <a:gd name="connsiteY2" fmla="*/ 493035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6135778 w 8815303"/>
              <a:gd name="connsiteY3" fmla="*/ 0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2849 h 4242849"/>
              <a:gd name="connsiteX1" fmla="*/ 0 w 8815303"/>
              <a:gd name="connsiteY1" fmla="*/ 479139 h 4242849"/>
              <a:gd name="connsiteX2" fmla="*/ 3232196 w 8815303"/>
              <a:gd name="connsiteY2" fmla="*/ 479139 h 4242849"/>
              <a:gd name="connsiteX3" fmla="*/ 3817512 w 8815303"/>
              <a:gd name="connsiteY3" fmla="*/ 13896 h 4242849"/>
              <a:gd name="connsiteX4" fmla="*/ 8815303 w 8815303"/>
              <a:gd name="connsiteY4" fmla="*/ 0 h 4242849"/>
              <a:gd name="connsiteX5" fmla="*/ 8815303 w 8815303"/>
              <a:gd name="connsiteY5" fmla="*/ 4242849 h 4242849"/>
              <a:gd name="connsiteX6" fmla="*/ 0 w 8815303"/>
              <a:gd name="connsiteY6" fmla="*/ 4242849 h 4242849"/>
              <a:gd name="connsiteX0" fmla="*/ 0 w 8815303"/>
              <a:gd name="connsiteY0" fmla="*/ 4249797 h 4249797"/>
              <a:gd name="connsiteX1" fmla="*/ 0 w 8815303"/>
              <a:gd name="connsiteY1" fmla="*/ 486087 h 4249797"/>
              <a:gd name="connsiteX2" fmla="*/ 3232196 w 8815303"/>
              <a:gd name="connsiteY2" fmla="*/ 486087 h 4249797"/>
              <a:gd name="connsiteX3" fmla="*/ 3831030 w 8815303"/>
              <a:gd name="connsiteY3" fmla="*/ 0 h 4249797"/>
              <a:gd name="connsiteX4" fmla="*/ 8815303 w 8815303"/>
              <a:gd name="connsiteY4" fmla="*/ 6948 h 4249797"/>
              <a:gd name="connsiteX5" fmla="*/ 8815303 w 8815303"/>
              <a:gd name="connsiteY5" fmla="*/ 4249797 h 4249797"/>
              <a:gd name="connsiteX6" fmla="*/ 0 w 8815303"/>
              <a:gd name="connsiteY6" fmla="*/ 4249797 h 424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15303" h="4249797">
                <a:moveTo>
                  <a:pt x="0" y="4249797"/>
                </a:moveTo>
                <a:lnTo>
                  <a:pt x="0" y="486087"/>
                </a:lnTo>
                <a:lnTo>
                  <a:pt x="3232196" y="486087"/>
                </a:lnTo>
                <a:lnTo>
                  <a:pt x="3831030" y="0"/>
                </a:lnTo>
                <a:lnTo>
                  <a:pt x="8815303" y="6948"/>
                </a:lnTo>
                <a:lnTo>
                  <a:pt x="8815303" y="4249797"/>
                </a:lnTo>
                <a:lnTo>
                  <a:pt x="0" y="4249797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48830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42E07725-5BD2-429B-8B83-DC1F6B204EA8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6C958351-F2A7-B54F-52D8-254E1F66F6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3928972" cy="2769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24214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107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03EA9F-3ECD-2F8A-9E26-34B1895997C0}"/>
              </a:ext>
            </a:extLst>
          </p:cNvPr>
          <p:cNvSpPr/>
          <p:nvPr userDrawn="1"/>
        </p:nvSpPr>
        <p:spPr>
          <a:xfrm>
            <a:off x="6115589" y="1059450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17281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94579" y="1059451"/>
            <a:ext cx="5723448" cy="25199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178176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B693BBC7-EF30-4B5F-8B9E-3D110E7BEE54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D65B9A-E77B-CA88-A828-177D043C018D}"/>
              </a:ext>
            </a:extLst>
          </p:cNvPr>
          <p:cNvSpPr/>
          <p:nvPr userDrawn="1"/>
        </p:nvSpPr>
        <p:spPr>
          <a:xfrm>
            <a:off x="283947" y="3680858"/>
            <a:ext cx="5723448" cy="25199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один усеченный угол 7">
            <a:extLst>
              <a:ext uri="{FF2B5EF4-FFF2-40B4-BE49-F238E27FC236}">
                <a16:creationId xmlns:a16="http://schemas.microsoft.com/office/drawing/2014/main" id="{C182C1ED-4AC7-53B2-D346-812F60AFE732}"/>
              </a:ext>
            </a:extLst>
          </p:cNvPr>
          <p:cNvSpPr/>
          <p:nvPr userDrawn="1"/>
        </p:nvSpPr>
        <p:spPr>
          <a:xfrm flipV="1">
            <a:off x="6096000" y="3680857"/>
            <a:ext cx="5759302" cy="2517923"/>
          </a:xfrm>
          <a:prstGeom prst="snip1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3761660-4880-2F64-4F77-215B2C31F4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3575" y="3769680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13">
            <a:extLst>
              <a:ext uri="{FF2B5EF4-FFF2-40B4-BE49-F238E27FC236}">
                <a16:creationId xmlns:a16="http://schemas.microsoft.com/office/drawing/2014/main" id="{1D11084E-27FA-B805-6919-04D02A93ABC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50863" y="3775038"/>
            <a:ext cx="4648200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03288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03 - Заголово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3">
            <a:extLst>
              <a:ext uri="{FF2B5EF4-FFF2-40B4-BE49-F238E27FC236}">
                <a16:creationId xmlns:a16="http://schemas.microsoft.com/office/drawing/2014/main" id="{95A3A6B5-31DC-C597-34FA-CAE5BF16D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3575" y="1040466"/>
            <a:ext cx="2746362" cy="226957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F603D42-37A6-B580-F249-3DEDD12606A8}"/>
              </a:ext>
            </a:extLst>
          </p:cNvPr>
          <p:cNvSpPr/>
          <p:nvPr userDrawn="1"/>
        </p:nvSpPr>
        <p:spPr>
          <a:xfrm>
            <a:off x="289261" y="1057941"/>
            <a:ext cx="5728765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247A6ED-716B-B66A-404D-38BA57366F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0863" y="1045824"/>
            <a:ext cx="2750546" cy="221599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600" b="1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3073A-05AA-46A6-70FE-D01C9427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0E7BD7E6-DFB3-4FF2-8ADB-1A5A9CA2309D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75FE1-77DD-1303-F5D7-20515DEA6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3923D-A271-1542-9D39-6A6A53F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с одним усеченным углом 2">
            <a:extLst>
              <a:ext uri="{FF2B5EF4-FFF2-40B4-BE49-F238E27FC236}">
                <a16:creationId xmlns:a16="http://schemas.microsoft.com/office/drawing/2014/main" id="{7883CD64-ED2E-A830-6146-B5826285D94F}"/>
              </a:ext>
            </a:extLst>
          </p:cNvPr>
          <p:cNvSpPr/>
          <p:nvPr userDrawn="1"/>
        </p:nvSpPr>
        <p:spPr>
          <a:xfrm rot="10800000" flipH="1">
            <a:off x="300680" y="3678558"/>
            <a:ext cx="11572739" cy="2521427"/>
          </a:xfrm>
          <a:prstGeom prst="snip1Rect">
            <a:avLst>
              <a:gd name="adj" fmla="val 2116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6C383A80-1774-FD2D-47F2-160ACE5C8FF9}"/>
              </a:ext>
            </a:extLst>
          </p:cNvPr>
          <p:cNvSpPr/>
          <p:nvPr userDrawn="1"/>
        </p:nvSpPr>
        <p:spPr>
          <a:xfrm>
            <a:off x="6096001" y="1057941"/>
            <a:ext cx="5761038" cy="2521427"/>
          </a:xfrm>
          <a:custGeom>
            <a:avLst/>
            <a:gdLst>
              <a:gd name="connsiteX0" fmla="*/ 0 w 5723448"/>
              <a:gd name="connsiteY0" fmla="*/ 0 h 2519917"/>
              <a:gd name="connsiteX1" fmla="*/ 5723448 w 5723448"/>
              <a:gd name="connsiteY1" fmla="*/ 0 h 2519917"/>
              <a:gd name="connsiteX2" fmla="*/ 5723448 w 5723448"/>
              <a:gd name="connsiteY2" fmla="*/ 2519917 h 2519917"/>
              <a:gd name="connsiteX3" fmla="*/ 0 w 5723448"/>
              <a:gd name="connsiteY3" fmla="*/ 2519917 h 2519917"/>
              <a:gd name="connsiteX4" fmla="*/ 0 w 5723448"/>
              <a:gd name="connsiteY4" fmla="*/ 0 h 251991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17460 h 2537377"/>
              <a:gd name="connsiteX1" fmla="*/ 3394919 w 5723448"/>
              <a:gd name="connsiteY1" fmla="*/ 0 h 2537377"/>
              <a:gd name="connsiteX2" fmla="*/ 5723448 w 5723448"/>
              <a:gd name="connsiteY2" fmla="*/ 17460 h 2537377"/>
              <a:gd name="connsiteX3" fmla="*/ 5723448 w 5723448"/>
              <a:gd name="connsiteY3" fmla="*/ 2537377 h 2537377"/>
              <a:gd name="connsiteX4" fmla="*/ 0 w 5723448"/>
              <a:gd name="connsiteY4" fmla="*/ 2537377 h 2537377"/>
              <a:gd name="connsiteX5" fmla="*/ 0 w 5723448"/>
              <a:gd name="connsiteY5" fmla="*/ 17460 h 2537377"/>
              <a:gd name="connsiteX0" fmla="*/ 0 w 5723448"/>
              <a:gd name="connsiteY0" fmla="*/ 0 h 2519917"/>
              <a:gd name="connsiteX1" fmla="*/ 3400235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0 h 2519917"/>
              <a:gd name="connsiteX1" fmla="*/ 3410868 w 5723448"/>
              <a:gd name="connsiteY1" fmla="*/ 9122 h 2519917"/>
              <a:gd name="connsiteX2" fmla="*/ 5723448 w 5723448"/>
              <a:gd name="connsiteY2" fmla="*/ 0 h 2519917"/>
              <a:gd name="connsiteX3" fmla="*/ 5723448 w 5723448"/>
              <a:gd name="connsiteY3" fmla="*/ 2519917 h 2519917"/>
              <a:gd name="connsiteX4" fmla="*/ 0 w 5723448"/>
              <a:gd name="connsiteY4" fmla="*/ 2519917 h 2519917"/>
              <a:gd name="connsiteX5" fmla="*/ 0 w 5723448"/>
              <a:gd name="connsiteY5" fmla="*/ 0 h 251991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0 h 2521427"/>
              <a:gd name="connsiteX1" fmla="*/ 3410868 w 5723448"/>
              <a:gd name="connsiteY1" fmla="*/ 0 h 2521427"/>
              <a:gd name="connsiteX2" fmla="*/ 5723448 w 5723448"/>
              <a:gd name="connsiteY2" fmla="*/ 1510 h 2521427"/>
              <a:gd name="connsiteX3" fmla="*/ 5723448 w 5723448"/>
              <a:gd name="connsiteY3" fmla="*/ 2521427 h 2521427"/>
              <a:gd name="connsiteX4" fmla="*/ 0 w 5723448"/>
              <a:gd name="connsiteY4" fmla="*/ 2521427 h 2521427"/>
              <a:gd name="connsiteX5" fmla="*/ 0 w 5723448"/>
              <a:gd name="connsiteY5" fmla="*/ 1510 h 2521427"/>
              <a:gd name="connsiteX0" fmla="*/ 0 w 5723448"/>
              <a:gd name="connsiteY0" fmla="*/ 1511 h 2521428"/>
              <a:gd name="connsiteX1" fmla="*/ 2161542 w 5723448"/>
              <a:gd name="connsiteY1" fmla="*/ 0 h 2521428"/>
              <a:gd name="connsiteX2" fmla="*/ 3410868 w 5723448"/>
              <a:gd name="connsiteY2" fmla="*/ 1 h 2521428"/>
              <a:gd name="connsiteX3" fmla="*/ 5723448 w 5723448"/>
              <a:gd name="connsiteY3" fmla="*/ 1511 h 2521428"/>
              <a:gd name="connsiteX4" fmla="*/ 5723448 w 5723448"/>
              <a:gd name="connsiteY4" fmla="*/ 2521428 h 2521428"/>
              <a:gd name="connsiteX5" fmla="*/ 0 w 5723448"/>
              <a:gd name="connsiteY5" fmla="*/ 2521428 h 2521428"/>
              <a:gd name="connsiteX6" fmla="*/ 0 w 5723448"/>
              <a:gd name="connsiteY6" fmla="*/ 1511 h 2521428"/>
              <a:gd name="connsiteX0" fmla="*/ 0 w 5723448"/>
              <a:gd name="connsiteY0" fmla="*/ 1510 h 2521427"/>
              <a:gd name="connsiteX1" fmla="*/ 3028096 w 5723448"/>
              <a:gd name="connsiteY1" fmla="*/ 356190 h 2521427"/>
              <a:gd name="connsiteX2" fmla="*/ 3410868 w 5723448"/>
              <a:gd name="connsiteY2" fmla="*/ 0 h 2521427"/>
              <a:gd name="connsiteX3" fmla="*/ 5723448 w 5723448"/>
              <a:gd name="connsiteY3" fmla="*/ 1510 h 2521427"/>
              <a:gd name="connsiteX4" fmla="*/ 5723448 w 5723448"/>
              <a:gd name="connsiteY4" fmla="*/ 2521427 h 2521427"/>
              <a:gd name="connsiteX5" fmla="*/ 0 w 5723448"/>
              <a:gd name="connsiteY5" fmla="*/ 2521427 h 2521427"/>
              <a:gd name="connsiteX6" fmla="*/ 0 w 5723448"/>
              <a:gd name="connsiteY6" fmla="*/ 1510 h 2521427"/>
              <a:gd name="connsiteX0" fmla="*/ 0 w 5728765"/>
              <a:gd name="connsiteY0" fmla="*/ 352385 h 2521427"/>
              <a:gd name="connsiteX1" fmla="*/ 3033413 w 5728765"/>
              <a:gd name="connsiteY1" fmla="*/ 356190 h 2521427"/>
              <a:gd name="connsiteX2" fmla="*/ 3416185 w 5728765"/>
              <a:gd name="connsiteY2" fmla="*/ 0 h 2521427"/>
              <a:gd name="connsiteX3" fmla="*/ 5728765 w 5728765"/>
              <a:gd name="connsiteY3" fmla="*/ 1510 h 2521427"/>
              <a:gd name="connsiteX4" fmla="*/ 5728765 w 5728765"/>
              <a:gd name="connsiteY4" fmla="*/ 2521427 h 2521427"/>
              <a:gd name="connsiteX5" fmla="*/ 5317 w 5728765"/>
              <a:gd name="connsiteY5" fmla="*/ 2521427 h 2521427"/>
              <a:gd name="connsiteX6" fmla="*/ 0 w 5728765"/>
              <a:gd name="connsiteY6" fmla="*/ 352385 h 252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8765" h="2521427">
                <a:moveTo>
                  <a:pt x="0" y="352385"/>
                </a:moveTo>
                <a:lnTo>
                  <a:pt x="3033413" y="356190"/>
                </a:lnTo>
                <a:lnTo>
                  <a:pt x="3416185" y="0"/>
                </a:lnTo>
                <a:lnTo>
                  <a:pt x="5728765" y="1510"/>
                </a:lnTo>
                <a:lnTo>
                  <a:pt x="5728765" y="2521427"/>
                </a:lnTo>
                <a:lnTo>
                  <a:pt x="5317" y="2521427"/>
                </a:lnTo>
                <a:cubicBezTo>
                  <a:pt x="3545" y="1798413"/>
                  <a:pt x="1772" y="1075399"/>
                  <a:pt x="0" y="35238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957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6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  <p15:guide id="4" orient="horz" pos="2160">
          <p15:clr>
            <a:srgbClr val="FBAE40"/>
          </p15:clr>
        </p15:guide>
        <p15:guide id="5" orient="horz" pos="2319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03 - Заголовок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Placeholder 1">
            <a:extLst>
              <a:ext uri="{FF2B5EF4-FFF2-40B4-BE49-F238E27FC236}">
                <a16:creationId xmlns:a16="http://schemas.microsoft.com/office/drawing/2014/main" id="{67604AD9-F99A-0F4A-B166-4348A722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496" y="413680"/>
            <a:ext cx="5437199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5CA3B1A-CF1D-CA92-4227-4D1D0A85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/>
          <a:lstStyle/>
          <a:p>
            <a:fld id="{3AE47087-E485-4885-A5FD-37B3974F4451}" type="datetime1">
              <a:rPr lang="ru-RU" smtClean="0"/>
              <a:t>10.05.2023</a:t>
            </a:fld>
            <a:endParaRPr lang="ru-RU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D2C5E2B-9A0D-FC70-619F-BF48DBC8C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27775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5C6B702-7E0D-61F9-84E3-3172F4BC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27775"/>
            <a:ext cx="888427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516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415">
          <p15:clr>
            <a:srgbClr val="FBAE40"/>
          </p15:clr>
        </p15:guide>
        <p15:guide id="3" pos="69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slideLayout" Target="../slideLayouts/slideLayout27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Relationship Id="rId27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66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3733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11" r:id="rId2"/>
  </p:sldLayoutIdLst>
  <p:hf hdr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Wingdings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18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orient="horz" pos="195" userDrawn="1">
          <p15:clr>
            <a:srgbClr val="F26B43"/>
          </p15:clr>
        </p15:guide>
        <p15:guide id="4" orient="horz" pos="4125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4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06D08165-6626-4818-BCDD-344B4275B46F}" type="datetime1">
              <a:rPr lang="ru-RU" smtClean="0"/>
              <a:t>10.05.2023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56350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О Компании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56350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01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23" r:id="rId2"/>
    <p:sldLayoutId id="2147483733" r:id="rId3"/>
    <p:sldLayoutId id="2147483700" r:id="rId4"/>
    <p:sldLayoutId id="2147483741" r:id="rId5"/>
    <p:sldLayoutId id="2147483694" r:id="rId6"/>
    <p:sldLayoutId id="2147483794" r:id="rId7"/>
    <p:sldLayoutId id="2147483722" r:id="rId8"/>
    <p:sldLayoutId id="2147483795" r:id="rId9"/>
    <p:sldLayoutId id="2147483731" r:id="rId10"/>
    <p:sldLayoutId id="2147483703" r:id="rId11"/>
    <p:sldLayoutId id="2147483734" r:id="rId12"/>
    <p:sldLayoutId id="2147483713" r:id="rId13"/>
    <p:sldLayoutId id="2147483709" r:id="rId14"/>
    <p:sldLayoutId id="2147483719" r:id="rId15"/>
    <p:sldLayoutId id="2147483729" r:id="rId16"/>
    <p:sldLayoutId id="2147483706" r:id="rId17"/>
    <p:sldLayoutId id="2147483735" r:id="rId18"/>
    <p:sldLayoutId id="2147483707" r:id="rId19"/>
    <p:sldLayoutId id="2147483718" r:id="rId20"/>
    <p:sldLayoutId id="2147483712" r:id="rId21"/>
    <p:sldLayoutId id="2147483704" r:id="rId22"/>
    <p:sldLayoutId id="2147483721" r:id="rId23"/>
    <p:sldLayoutId id="2147483725" r:id="rId24"/>
    <p:sldLayoutId id="2147483732" r:id="rId2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347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5">
            <a:extLst>
              <a:ext uri="{FF2B5EF4-FFF2-40B4-BE49-F238E27FC236}">
                <a16:creationId xmlns:a16="http://schemas.microsoft.com/office/drawing/2014/main" id="{877ADE7B-FA99-8FAE-39D7-0F858C28B8BD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229" y="1793821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CB00FE47-F0E4-45A8-AA99-5CF65C385794}" type="datetime1">
              <a:rPr lang="ru-RU" smtClean="0"/>
              <a:t>10.05.2023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8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О Компании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68610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46" y="412633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3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40" r:id="rId2"/>
    <p:sldLayoutId id="2147483710" r:id="rId3"/>
    <p:sldLayoutId id="2147483714" r:id="rId4"/>
    <p:sldLayoutId id="2147483728" r:id="rId5"/>
    <p:sldLayoutId id="2147483717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accent6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 userDrawn="1">
          <p15:clr>
            <a:srgbClr val="F26B43"/>
          </p15:clr>
        </p15:guide>
        <p15:guide id="2" pos="7469" userDrawn="1">
          <p15:clr>
            <a:srgbClr val="F26B43"/>
          </p15:clr>
        </p15:guide>
        <p15:guide id="3" orient="horz" pos="195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2025" userDrawn="1">
          <p15:clr>
            <a:srgbClr val="F26B43"/>
          </p15:clr>
        </p15:guide>
        <p15:guide id="7" pos="5655" userDrawn="1">
          <p15:clr>
            <a:srgbClr val="F26B43"/>
          </p15:clr>
        </p15:guide>
        <p15:guide id="8" orient="horz" pos="278" userDrawn="1">
          <p15:clr>
            <a:srgbClr val="F26B43"/>
          </p15:clr>
        </p15:guide>
        <p15:guide id="9" pos="34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4E65BC63-CE5C-467C-8991-E3F6C443717B}" type="datetime1">
              <a:rPr lang="ru-RU" smtClean="0"/>
              <a:t>10.05.2023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27775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О Компании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27775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92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812" r:id="rId16"/>
    <p:sldLayoutId id="2147483813" r:id="rId17"/>
    <p:sldLayoutId id="2147483814" r:id="rId18"/>
    <p:sldLayoutId id="2147483815" r:id="rId19"/>
    <p:sldLayoutId id="2147483816" r:id="rId20"/>
    <p:sldLayoutId id="2147483817" r:id="rId21"/>
    <p:sldLayoutId id="2147483818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347">
          <p15:clr>
            <a:srgbClr val="F26B43"/>
          </p15:clr>
        </p15:guide>
        <p15:guide id="10" orient="horz" pos="413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5">
            <a:extLst>
              <a:ext uri="{FF2B5EF4-FFF2-40B4-BE49-F238E27FC236}">
                <a16:creationId xmlns:a16="http://schemas.microsoft.com/office/drawing/2014/main" id="{877ADE7B-FA99-8FAE-39D7-0F858C28B8BD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229" y="1793821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CB00FE47-F0E4-45A8-AA99-5CF65C385794}" type="datetime1">
              <a:rPr lang="ru-RU" smtClean="0"/>
              <a:t>10.05.2023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8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О Компании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68610" y="6356350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646" y="412633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232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accent6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3" orient="horz" pos="195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34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лилиния 15">
            <a:extLst>
              <a:ext uri="{FF2B5EF4-FFF2-40B4-BE49-F238E27FC236}">
                <a16:creationId xmlns:a16="http://schemas.microsoft.com/office/drawing/2014/main" id="{1B892F4E-ECA4-CD36-C1FF-53A59D42D76E}"/>
              </a:ext>
            </a:extLst>
          </p:cNvPr>
          <p:cNvSpPr/>
          <p:nvPr userDrawn="1"/>
        </p:nvSpPr>
        <p:spPr>
          <a:xfrm>
            <a:off x="0" y="6196368"/>
            <a:ext cx="2609850" cy="661632"/>
          </a:xfrm>
          <a:custGeom>
            <a:avLst/>
            <a:gdLst>
              <a:gd name="connsiteX0" fmla="*/ 0 w 2599831"/>
              <a:gd name="connsiteY0" fmla="*/ 0 h 661632"/>
              <a:gd name="connsiteX1" fmla="*/ 1968970 w 2599831"/>
              <a:gd name="connsiteY1" fmla="*/ 0 h 661632"/>
              <a:gd name="connsiteX2" fmla="*/ 2599831 w 2599831"/>
              <a:gd name="connsiteY2" fmla="*/ 661633 h 661632"/>
              <a:gd name="connsiteX3" fmla="*/ 0 w 2599831"/>
              <a:gd name="connsiteY3" fmla="*/ 660318 h 661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9831" h="661632">
                <a:moveTo>
                  <a:pt x="0" y="0"/>
                </a:moveTo>
                <a:lnTo>
                  <a:pt x="1968970" y="0"/>
                </a:lnTo>
                <a:lnTo>
                  <a:pt x="2599831" y="661633"/>
                </a:lnTo>
                <a:lnTo>
                  <a:pt x="0" y="660318"/>
                </a:lnTo>
                <a:close/>
              </a:path>
            </a:pathLst>
          </a:custGeom>
          <a:solidFill>
            <a:schemeClr val="bg1"/>
          </a:solidFill>
          <a:ln w="1317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620" y="1825625"/>
            <a:ext cx="11177642" cy="21626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89467" y="6327775"/>
            <a:ext cx="88842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fld id="{42042E4E-CCF2-4C9F-BBF8-BF2F12A11D26}" type="datetime1">
              <a:rPr lang="ru-RU" smtClean="0"/>
              <a:t>10.05.2023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21037" y="6327775"/>
            <a:ext cx="31506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accent2"/>
                </a:solidFill>
              </a:defRPr>
            </a:lvl1pPr>
          </a:lstStyle>
          <a:p>
            <a:pPr algn="l"/>
            <a:r>
              <a:rPr lang="ru-RU"/>
              <a:t>Название презентации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7416" y="6327775"/>
            <a:ext cx="63962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0D6FB67-C437-4386-BA98-C16BA367CE3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8AC05-D9DE-B643-9FEA-1E49DE8930C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1984" y="6412369"/>
            <a:ext cx="1299777" cy="219747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2BBDC87-C70C-0841-87E4-76BD82FC9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6" y="415317"/>
            <a:ext cx="7308286" cy="3600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93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i="0" kern="1200" cap="all" baseline="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80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1">
          <p15:clr>
            <a:srgbClr val="F26B43"/>
          </p15:clr>
        </p15:guide>
        <p15:guide id="2" pos="7469">
          <p15:clr>
            <a:srgbClr val="F26B43"/>
          </p15:clr>
        </p15:guide>
        <p15:guide id="4" orient="horz" pos="3906">
          <p15:clr>
            <a:srgbClr val="F26B43"/>
          </p15:clr>
        </p15:guide>
        <p15:guide id="5" pos="3840">
          <p15:clr>
            <a:srgbClr val="F26B43"/>
          </p15:clr>
        </p15:guide>
        <p15:guide id="6" pos="2025">
          <p15:clr>
            <a:srgbClr val="F26B43"/>
          </p15:clr>
        </p15:guide>
        <p15:guide id="7" pos="5655">
          <p15:clr>
            <a:srgbClr val="F26B43"/>
          </p15:clr>
        </p15:guide>
        <p15:guide id="8" orient="horz" pos="278">
          <p15:clr>
            <a:srgbClr val="F26B43"/>
          </p15:clr>
        </p15:guide>
        <p15:guide id="9" pos="347">
          <p15:clr>
            <a:srgbClr val="F26B43"/>
          </p15:clr>
        </p15:guide>
        <p15:guide id="10" orient="horz" pos="4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6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башня&#10;&#10;Автоматически созданное описание">
            <a:extLst>
              <a:ext uri="{FF2B5EF4-FFF2-40B4-BE49-F238E27FC236}">
                <a16:creationId xmlns:a16="http://schemas.microsoft.com/office/drawing/2014/main" id="{E134DEA6-EA32-EB46-98F4-3BE74B05EC0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DF6EEC13-100A-956D-7226-9646A33CAF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79361" y="3929040"/>
            <a:ext cx="3192358" cy="2312941"/>
          </a:xfrm>
        </p:spPr>
        <p:txBody>
          <a:bodyPr/>
          <a:lstStyle/>
          <a:p>
            <a:r>
              <a:rPr lang="ru-RU" sz="16700" dirty="0">
                <a:latin typeface="Arial Black" panose="020B0A04020102020204" pitchFamily="34" charset="0"/>
              </a:rPr>
              <a:t>23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719F23C9-C836-ED4D-878E-C5F6D9D0B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7157" y="5012206"/>
            <a:ext cx="6944337" cy="9012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Карьера в </a:t>
            </a:r>
            <a:r>
              <a:rPr lang="ru-RU" dirty="0" err="1" smtClean="0"/>
              <a:t>технониколь</a:t>
            </a:r>
            <a:endParaRPr lang="ru-RU" dirty="0"/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id="{081573B3-A1B2-CC4D-8A7A-560166F2802F}"/>
              </a:ext>
            </a:extLst>
          </p:cNvPr>
          <p:cNvSpPr/>
          <p:nvPr/>
        </p:nvSpPr>
        <p:spPr>
          <a:xfrm>
            <a:off x="7750174" y="4293679"/>
            <a:ext cx="373453" cy="649369"/>
          </a:xfrm>
          <a:custGeom>
            <a:avLst/>
            <a:gdLst>
              <a:gd name="connsiteX0" fmla="*/ 613410 w 613410"/>
              <a:gd name="connsiteY0" fmla="*/ 612744 h 1051369"/>
              <a:gd name="connsiteX1" fmla="*/ 952 w 613410"/>
              <a:gd name="connsiteY1" fmla="*/ 1051370 h 1051369"/>
              <a:gd name="connsiteX2" fmla="*/ 306705 w 613410"/>
              <a:gd name="connsiteY2" fmla="*/ 612744 h 1051369"/>
              <a:gd name="connsiteX3" fmla="*/ 0 w 613410"/>
              <a:gd name="connsiteY3" fmla="*/ 612744 h 1051369"/>
              <a:gd name="connsiteX4" fmla="*/ 0 w 613410"/>
              <a:gd name="connsiteY4" fmla="*/ 0 h 1051369"/>
              <a:gd name="connsiteX5" fmla="*/ 613410 w 613410"/>
              <a:gd name="connsiteY5" fmla="*/ 0 h 1051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410" h="1051369">
                <a:moveTo>
                  <a:pt x="613410" y="612744"/>
                </a:moveTo>
                <a:lnTo>
                  <a:pt x="952" y="1051370"/>
                </a:lnTo>
                <a:lnTo>
                  <a:pt x="306705" y="612744"/>
                </a:lnTo>
                <a:lnTo>
                  <a:pt x="0" y="612744"/>
                </a:lnTo>
                <a:lnTo>
                  <a:pt x="0" y="0"/>
                </a:lnTo>
                <a:lnTo>
                  <a:pt x="613410" y="0"/>
                </a:lnTo>
                <a:close/>
              </a:path>
            </a:pathLst>
          </a:custGeom>
          <a:noFill/>
          <a:ln w="25400" cap="flat">
            <a:solidFill>
              <a:schemeClr val="accent3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14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Группа 141">
            <a:extLst>
              <a:ext uri="{FF2B5EF4-FFF2-40B4-BE49-F238E27FC236}">
                <a16:creationId xmlns:a16="http://schemas.microsoft.com/office/drawing/2014/main" id="{70F26676-0DEB-0490-4ECE-61315DF89FAD}"/>
              </a:ext>
            </a:extLst>
          </p:cNvPr>
          <p:cNvGrpSpPr/>
          <p:nvPr/>
        </p:nvGrpSpPr>
        <p:grpSpPr>
          <a:xfrm>
            <a:off x="1934341" y="1569292"/>
            <a:ext cx="8453631" cy="4223588"/>
            <a:chOff x="1920556" y="1559736"/>
            <a:chExt cx="8453631" cy="4223588"/>
          </a:xfrm>
          <a:solidFill>
            <a:schemeClr val="bg1"/>
          </a:solidFill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72F7486B-A4AA-AD10-5958-F297C5D34FF2}"/>
                </a:ext>
              </a:extLst>
            </p:cNvPr>
            <p:cNvSpPr/>
            <p:nvPr/>
          </p:nvSpPr>
          <p:spPr>
            <a:xfrm>
              <a:off x="1920556" y="202646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571BB192-5F53-A191-DED1-A57AEAC6D1D9}"/>
                </a:ext>
              </a:extLst>
            </p:cNvPr>
            <p:cNvSpPr/>
            <p:nvPr/>
          </p:nvSpPr>
          <p:spPr>
            <a:xfrm>
              <a:off x="3806506" y="155973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2F207DF1-7871-395E-D6B1-2A1E36F4BD7D}"/>
                </a:ext>
              </a:extLst>
            </p:cNvPr>
            <p:cNvSpPr/>
            <p:nvPr/>
          </p:nvSpPr>
          <p:spPr>
            <a:xfrm>
              <a:off x="2653981" y="234367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90914F27-99B1-F979-5A3B-A6317CC42340}"/>
                </a:ext>
              </a:extLst>
            </p:cNvPr>
            <p:cNvSpPr/>
            <p:nvPr/>
          </p:nvSpPr>
          <p:spPr>
            <a:xfrm>
              <a:off x="2530707" y="3285670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62F1A1EB-F670-D2AF-4528-9FFDD6962946}"/>
                </a:ext>
              </a:extLst>
            </p:cNvPr>
            <p:cNvSpPr/>
            <p:nvPr/>
          </p:nvSpPr>
          <p:spPr>
            <a:xfrm>
              <a:off x="2958781" y="382668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74C28030-62EE-D7E1-775C-9A223401D412}"/>
                </a:ext>
              </a:extLst>
            </p:cNvPr>
            <p:cNvSpPr/>
            <p:nvPr/>
          </p:nvSpPr>
          <p:spPr>
            <a:xfrm>
              <a:off x="3987481" y="251223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44B885B4-E53E-848C-8EFD-032EA3EBF3F8}"/>
                </a:ext>
              </a:extLst>
            </p:cNvPr>
            <p:cNvSpPr/>
            <p:nvPr/>
          </p:nvSpPr>
          <p:spPr>
            <a:xfrm>
              <a:off x="3754868" y="409746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7E55DE62-0D84-B7E7-31B4-EE06544B67A0}"/>
                </a:ext>
              </a:extLst>
            </p:cNvPr>
            <p:cNvSpPr/>
            <p:nvPr/>
          </p:nvSpPr>
          <p:spPr>
            <a:xfrm>
              <a:off x="3901756" y="416006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E3EC8F03-6BC9-19B9-5FF6-B174EC1AB4F7}"/>
                </a:ext>
              </a:extLst>
            </p:cNvPr>
            <p:cNvSpPr/>
            <p:nvPr/>
          </p:nvSpPr>
          <p:spPr>
            <a:xfrm>
              <a:off x="4054156" y="437913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C1547A87-9B49-D0EF-2ABF-BD1C6FCD62DE}"/>
                </a:ext>
              </a:extLst>
            </p:cNvPr>
            <p:cNvSpPr/>
            <p:nvPr/>
          </p:nvSpPr>
          <p:spPr>
            <a:xfrm>
              <a:off x="4073206" y="455058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93A2F129-995F-A291-C3D1-214FA90A0923}"/>
                </a:ext>
              </a:extLst>
            </p:cNvPr>
            <p:cNvSpPr/>
            <p:nvPr/>
          </p:nvSpPr>
          <p:spPr>
            <a:xfrm>
              <a:off x="3495169" y="453207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ED9B06A6-3077-55E9-E27B-0EE6329B125E}"/>
                </a:ext>
              </a:extLst>
            </p:cNvPr>
            <p:cNvSpPr/>
            <p:nvPr/>
          </p:nvSpPr>
          <p:spPr>
            <a:xfrm>
              <a:off x="3825556" y="485538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19EC205D-A483-8FF1-5439-F7F92526BFB4}"/>
                </a:ext>
              </a:extLst>
            </p:cNvPr>
            <p:cNvSpPr/>
            <p:nvPr/>
          </p:nvSpPr>
          <p:spPr>
            <a:xfrm>
              <a:off x="3654106" y="573168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11F4EDC9-C7B3-54AE-219E-5C2C85550229}"/>
                </a:ext>
              </a:extLst>
            </p:cNvPr>
            <p:cNvSpPr/>
            <p:nvPr/>
          </p:nvSpPr>
          <p:spPr>
            <a:xfrm>
              <a:off x="5477429" y="2481584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3C4F4B86-B01F-7401-AE55-A369DE1B0C4F}"/>
                </a:ext>
              </a:extLst>
            </p:cNvPr>
            <p:cNvSpPr/>
            <p:nvPr/>
          </p:nvSpPr>
          <p:spPr>
            <a:xfrm>
              <a:off x="5369267" y="296747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1D49D641-51B1-1145-3758-D25C90743F98}"/>
                </a:ext>
              </a:extLst>
            </p:cNvPr>
            <p:cNvSpPr/>
            <p:nvPr/>
          </p:nvSpPr>
          <p:spPr>
            <a:xfrm>
              <a:off x="5782609" y="2510483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DC64AA28-AF16-FDC0-9DF9-1B00E3C5992D}"/>
                </a:ext>
              </a:extLst>
            </p:cNvPr>
            <p:cNvSpPr/>
            <p:nvPr/>
          </p:nvSpPr>
          <p:spPr>
            <a:xfrm>
              <a:off x="5847441" y="2292033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BDED86FA-0CF9-F74C-4772-2F59F40033EF}"/>
                </a:ext>
              </a:extLst>
            </p:cNvPr>
            <p:cNvSpPr/>
            <p:nvPr/>
          </p:nvSpPr>
          <p:spPr>
            <a:xfrm>
              <a:off x="5841732" y="2645582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C1C885E0-02C0-E606-1EB2-5FD3DE184A51}"/>
                </a:ext>
              </a:extLst>
            </p:cNvPr>
            <p:cNvSpPr/>
            <p:nvPr/>
          </p:nvSpPr>
          <p:spPr>
            <a:xfrm>
              <a:off x="5949078" y="2549545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Овал 80">
              <a:extLst>
                <a:ext uri="{FF2B5EF4-FFF2-40B4-BE49-F238E27FC236}">
                  <a16:creationId xmlns:a16="http://schemas.microsoft.com/office/drawing/2014/main" id="{2C3D4781-BCEA-D40F-D703-C5109133BE94}"/>
                </a:ext>
              </a:extLst>
            </p:cNvPr>
            <p:cNvSpPr/>
            <p:nvPr/>
          </p:nvSpPr>
          <p:spPr>
            <a:xfrm>
              <a:off x="5941067" y="273827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Овал 81">
              <a:extLst>
                <a:ext uri="{FF2B5EF4-FFF2-40B4-BE49-F238E27FC236}">
                  <a16:creationId xmlns:a16="http://schemas.microsoft.com/office/drawing/2014/main" id="{CF6AAD5D-5C6B-4507-988E-0EFB648C6D75}"/>
                </a:ext>
              </a:extLst>
            </p:cNvPr>
            <p:cNvSpPr/>
            <p:nvPr/>
          </p:nvSpPr>
          <p:spPr>
            <a:xfrm>
              <a:off x="6039629" y="2843699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9F298ECD-DEAE-B96B-E89A-A6DE33A01950}"/>
                </a:ext>
              </a:extLst>
            </p:cNvPr>
            <p:cNvSpPr/>
            <p:nvPr/>
          </p:nvSpPr>
          <p:spPr>
            <a:xfrm>
              <a:off x="5773015" y="273827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BD8A818E-A521-CE09-F085-236C1B17B0DE}"/>
                </a:ext>
              </a:extLst>
            </p:cNvPr>
            <p:cNvSpPr/>
            <p:nvPr/>
          </p:nvSpPr>
          <p:spPr>
            <a:xfrm>
              <a:off x="5832849" y="2413867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5" name="Овал 84">
              <a:extLst>
                <a:ext uri="{FF2B5EF4-FFF2-40B4-BE49-F238E27FC236}">
                  <a16:creationId xmlns:a16="http://schemas.microsoft.com/office/drawing/2014/main" id="{3408EC5F-23A2-4A62-5295-E66610F60053}"/>
                </a:ext>
              </a:extLst>
            </p:cNvPr>
            <p:cNvSpPr/>
            <p:nvPr/>
          </p:nvSpPr>
          <p:spPr>
            <a:xfrm>
              <a:off x="5708524" y="2586048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6" name="Овал 85">
              <a:extLst>
                <a:ext uri="{FF2B5EF4-FFF2-40B4-BE49-F238E27FC236}">
                  <a16:creationId xmlns:a16="http://schemas.microsoft.com/office/drawing/2014/main" id="{F13BCC46-28F1-2C01-A6FF-9400D5FEE876}"/>
                </a:ext>
              </a:extLst>
            </p:cNvPr>
            <p:cNvSpPr/>
            <p:nvPr/>
          </p:nvSpPr>
          <p:spPr>
            <a:xfrm>
              <a:off x="5867551" y="2813995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ADCC39EC-BA6A-BFB9-2F49-3C78FF129323}"/>
                </a:ext>
              </a:extLst>
            </p:cNvPr>
            <p:cNvSpPr/>
            <p:nvPr/>
          </p:nvSpPr>
          <p:spPr>
            <a:xfrm>
              <a:off x="5527777" y="3043264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788526C2-1296-B45C-3A11-A09C9A534F3D}"/>
                </a:ext>
              </a:extLst>
            </p:cNvPr>
            <p:cNvSpPr/>
            <p:nvPr/>
          </p:nvSpPr>
          <p:spPr>
            <a:xfrm>
              <a:off x="5630464" y="290005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9" name="Овал 88">
              <a:extLst>
                <a:ext uri="{FF2B5EF4-FFF2-40B4-BE49-F238E27FC236}">
                  <a16:creationId xmlns:a16="http://schemas.microsoft.com/office/drawing/2014/main" id="{A6EF1EDD-6FB4-B1D7-831D-C62F71194BA7}"/>
                </a:ext>
              </a:extLst>
            </p:cNvPr>
            <p:cNvSpPr/>
            <p:nvPr/>
          </p:nvSpPr>
          <p:spPr>
            <a:xfrm>
              <a:off x="6185093" y="5044148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6ACE5D87-120B-03CF-4A3A-F6A4423EF632}"/>
                </a:ext>
              </a:extLst>
            </p:cNvPr>
            <p:cNvSpPr/>
            <p:nvPr/>
          </p:nvSpPr>
          <p:spPr>
            <a:xfrm>
              <a:off x="6391385" y="5025168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EA6528EC-C536-03E9-E1DE-536FC1F757EA}"/>
                </a:ext>
              </a:extLst>
            </p:cNvPr>
            <p:cNvSpPr/>
            <p:nvPr/>
          </p:nvSpPr>
          <p:spPr>
            <a:xfrm>
              <a:off x="6837219" y="4764600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975688E6-6C4B-F8C2-22B9-CBF10852411E}"/>
                </a:ext>
              </a:extLst>
            </p:cNvPr>
            <p:cNvSpPr/>
            <p:nvPr/>
          </p:nvSpPr>
          <p:spPr>
            <a:xfrm>
              <a:off x="5453635" y="4043384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id="{31948E62-8248-01E7-30DB-5EF46DA575A4}"/>
                </a:ext>
              </a:extLst>
            </p:cNvPr>
            <p:cNvSpPr/>
            <p:nvPr/>
          </p:nvSpPr>
          <p:spPr>
            <a:xfrm>
              <a:off x="5292053" y="3974818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4" name="Овал 93">
              <a:extLst>
                <a:ext uri="{FF2B5EF4-FFF2-40B4-BE49-F238E27FC236}">
                  <a16:creationId xmlns:a16="http://schemas.microsoft.com/office/drawing/2014/main" id="{93A7A150-8BF5-A0C8-503B-E94DD5603002}"/>
                </a:ext>
              </a:extLst>
            </p:cNvPr>
            <p:cNvSpPr/>
            <p:nvPr/>
          </p:nvSpPr>
          <p:spPr>
            <a:xfrm>
              <a:off x="5429194" y="3900014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id="{BBA8C75C-453B-F5F5-FD1A-43537EBEFFB8}"/>
                </a:ext>
              </a:extLst>
            </p:cNvPr>
            <p:cNvSpPr/>
            <p:nvPr/>
          </p:nvSpPr>
          <p:spPr>
            <a:xfrm>
              <a:off x="5432101" y="3717303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C3678828-A5F6-9FF2-6B58-368AB37A1E77}"/>
                </a:ext>
              </a:extLst>
            </p:cNvPr>
            <p:cNvSpPr/>
            <p:nvPr/>
          </p:nvSpPr>
          <p:spPr>
            <a:xfrm>
              <a:off x="5707113" y="4034220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7" name="Овал 96">
              <a:extLst>
                <a:ext uri="{FF2B5EF4-FFF2-40B4-BE49-F238E27FC236}">
                  <a16:creationId xmlns:a16="http://schemas.microsoft.com/office/drawing/2014/main" id="{6E2EAF5B-CF91-14D9-5235-5483779E54FE}"/>
                </a:ext>
              </a:extLst>
            </p:cNvPr>
            <p:cNvSpPr/>
            <p:nvPr/>
          </p:nvSpPr>
          <p:spPr>
            <a:xfrm>
              <a:off x="5630464" y="3912828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8" name="Овал 97">
              <a:extLst>
                <a:ext uri="{FF2B5EF4-FFF2-40B4-BE49-F238E27FC236}">
                  <a16:creationId xmlns:a16="http://schemas.microsoft.com/office/drawing/2014/main" id="{A0CD1EC6-3C4D-55BC-B288-CA079EB5898D}"/>
                </a:ext>
              </a:extLst>
            </p:cNvPr>
            <p:cNvSpPr/>
            <p:nvPr/>
          </p:nvSpPr>
          <p:spPr>
            <a:xfrm>
              <a:off x="5722754" y="3879987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9" name="Овал 98">
              <a:extLst>
                <a:ext uri="{FF2B5EF4-FFF2-40B4-BE49-F238E27FC236}">
                  <a16:creationId xmlns:a16="http://schemas.microsoft.com/office/drawing/2014/main" id="{DF49828D-3CE7-5576-BA17-FC91481A54CD}"/>
                </a:ext>
              </a:extLst>
            </p:cNvPr>
            <p:cNvSpPr/>
            <p:nvPr/>
          </p:nvSpPr>
          <p:spPr>
            <a:xfrm>
              <a:off x="5650035" y="3785129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F868C949-D79F-23D3-3EB8-CDFFE86F1725}"/>
                </a:ext>
              </a:extLst>
            </p:cNvPr>
            <p:cNvSpPr/>
            <p:nvPr/>
          </p:nvSpPr>
          <p:spPr>
            <a:xfrm>
              <a:off x="5858668" y="361491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1" name="Овал 100">
              <a:extLst>
                <a:ext uri="{FF2B5EF4-FFF2-40B4-BE49-F238E27FC236}">
                  <a16:creationId xmlns:a16="http://schemas.microsoft.com/office/drawing/2014/main" id="{DCB31DE7-01C3-E381-2DC0-3D4E7EE23D74}"/>
                </a:ext>
              </a:extLst>
            </p:cNvPr>
            <p:cNvSpPr/>
            <p:nvPr/>
          </p:nvSpPr>
          <p:spPr>
            <a:xfrm>
              <a:off x="5650035" y="3528825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2" name="Овал 101">
              <a:extLst>
                <a:ext uri="{FF2B5EF4-FFF2-40B4-BE49-F238E27FC236}">
                  <a16:creationId xmlns:a16="http://schemas.microsoft.com/office/drawing/2014/main" id="{917EDF03-05CB-06BF-6D8C-69505221B776}"/>
                </a:ext>
              </a:extLst>
            </p:cNvPr>
            <p:cNvSpPr/>
            <p:nvPr/>
          </p:nvSpPr>
          <p:spPr>
            <a:xfrm>
              <a:off x="5974897" y="3329968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3" name="Овал 102">
              <a:extLst>
                <a:ext uri="{FF2B5EF4-FFF2-40B4-BE49-F238E27FC236}">
                  <a16:creationId xmlns:a16="http://schemas.microsoft.com/office/drawing/2014/main" id="{93A65D32-8DFA-1FC9-7D25-C982B5D2A780}"/>
                </a:ext>
              </a:extLst>
            </p:cNvPr>
            <p:cNvSpPr/>
            <p:nvPr/>
          </p:nvSpPr>
          <p:spPr>
            <a:xfrm>
              <a:off x="6189455" y="337235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4" name="Овал 103">
              <a:extLst>
                <a:ext uri="{FF2B5EF4-FFF2-40B4-BE49-F238E27FC236}">
                  <a16:creationId xmlns:a16="http://schemas.microsoft.com/office/drawing/2014/main" id="{CFCA7197-D5CD-E4BA-F14D-104A9A4760AC}"/>
                </a:ext>
              </a:extLst>
            </p:cNvPr>
            <p:cNvSpPr/>
            <p:nvPr/>
          </p:nvSpPr>
          <p:spPr>
            <a:xfrm>
              <a:off x="6378194" y="3346979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Овал 104">
              <a:extLst>
                <a:ext uri="{FF2B5EF4-FFF2-40B4-BE49-F238E27FC236}">
                  <a16:creationId xmlns:a16="http://schemas.microsoft.com/office/drawing/2014/main" id="{A53EDE9F-B136-29AE-CD0B-6FED73E71A60}"/>
                </a:ext>
              </a:extLst>
            </p:cNvPr>
            <p:cNvSpPr/>
            <p:nvPr/>
          </p:nvSpPr>
          <p:spPr>
            <a:xfrm>
              <a:off x="5782609" y="327024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6" name="Овал 105">
              <a:extLst>
                <a:ext uri="{FF2B5EF4-FFF2-40B4-BE49-F238E27FC236}">
                  <a16:creationId xmlns:a16="http://schemas.microsoft.com/office/drawing/2014/main" id="{78B54B01-75F5-1C94-4C3F-76B393524E39}"/>
                </a:ext>
              </a:extLst>
            </p:cNvPr>
            <p:cNvSpPr/>
            <p:nvPr/>
          </p:nvSpPr>
          <p:spPr>
            <a:xfrm>
              <a:off x="6056357" y="3432912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7" name="Овал 106">
              <a:extLst>
                <a:ext uri="{FF2B5EF4-FFF2-40B4-BE49-F238E27FC236}">
                  <a16:creationId xmlns:a16="http://schemas.microsoft.com/office/drawing/2014/main" id="{3211202F-C735-6C02-4FD5-C32586AD473A}"/>
                </a:ext>
              </a:extLst>
            </p:cNvPr>
            <p:cNvSpPr/>
            <p:nvPr/>
          </p:nvSpPr>
          <p:spPr>
            <a:xfrm>
              <a:off x="5630464" y="3357482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id="{35E5C3D6-4906-2F72-9AA3-C9411A9920C6}"/>
                </a:ext>
              </a:extLst>
            </p:cNvPr>
            <p:cNvSpPr/>
            <p:nvPr/>
          </p:nvSpPr>
          <p:spPr>
            <a:xfrm>
              <a:off x="5455013" y="3355787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9" name="Овал 108">
              <a:extLst>
                <a:ext uri="{FF2B5EF4-FFF2-40B4-BE49-F238E27FC236}">
                  <a16:creationId xmlns:a16="http://schemas.microsoft.com/office/drawing/2014/main" id="{B7E4B5A7-D726-C289-C2EE-F06CE24D3F05}"/>
                </a:ext>
              </a:extLst>
            </p:cNvPr>
            <p:cNvSpPr/>
            <p:nvPr/>
          </p:nvSpPr>
          <p:spPr>
            <a:xfrm>
              <a:off x="5376178" y="3509572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0" name="Овал 109">
              <a:extLst>
                <a:ext uri="{FF2B5EF4-FFF2-40B4-BE49-F238E27FC236}">
                  <a16:creationId xmlns:a16="http://schemas.microsoft.com/office/drawing/2014/main" id="{E98C0DC0-32E6-B8A6-8CEF-969280802A74}"/>
                </a:ext>
              </a:extLst>
            </p:cNvPr>
            <p:cNvSpPr/>
            <p:nvPr/>
          </p:nvSpPr>
          <p:spPr>
            <a:xfrm>
              <a:off x="5527777" y="3432912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Овал 110">
              <a:extLst>
                <a:ext uri="{FF2B5EF4-FFF2-40B4-BE49-F238E27FC236}">
                  <a16:creationId xmlns:a16="http://schemas.microsoft.com/office/drawing/2014/main" id="{0367ECD5-8CE7-2611-7711-13FDD117CB29}"/>
                </a:ext>
              </a:extLst>
            </p:cNvPr>
            <p:cNvSpPr/>
            <p:nvPr/>
          </p:nvSpPr>
          <p:spPr>
            <a:xfrm>
              <a:off x="5239401" y="3551405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2" name="Овал 111">
              <a:extLst>
                <a:ext uri="{FF2B5EF4-FFF2-40B4-BE49-F238E27FC236}">
                  <a16:creationId xmlns:a16="http://schemas.microsoft.com/office/drawing/2014/main" id="{4B41368C-2973-74AD-E968-015B8F4F0CD6}"/>
                </a:ext>
              </a:extLst>
            </p:cNvPr>
            <p:cNvSpPr/>
            <p:nvPr/>
          </p:nvSpPr>
          <p:spPr>
            <a:xfrm>
              <a:off x="6664668" y="3005115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3" name="Овал 112">
              <a:extLst>
                <a:ext uri="{FF2B5EF4-FFF2-40B4-BE49-F238E27FC236}">
                  <a16:creationId xmlns:a16="http://schemas.microsoft.com/office/drawing/2014/main" id="{3A470F87-F351-0F74-94D2-6C512E6E6ADC}"/>
                </a:ext>
              </a:extLst>
            </p:cNvPr>
            <p:cNvSpPr/>
            <p:nvPr/>
          </p:nvSpPr>
          <p:spPr>
            <a:xfrm>
              <a:off x="6498555" y="3043264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Овал 113">
              <a:extLst>
                <a:ext uri="{FF2B5EF4-FFF2-40B4-BE49-F238E27FC236}">
                  <a16:creationId xmlns:a16="http://schemas.microsoft.com/office/drawing/2014/main" id="{C5DBBDAE-0127-9408-9EBE-6EEDA91C6628}"/>
                </a:ext>
              </a:extLst>
            </p:cNvPr>
            <p:cNvSpPr/>
            <p:nvPr/>
          </p:nvSpPr>
          <p:spPr>
            <a:xfrm>
              <a:off x="6771499" y="295882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5" name="Овал 114">
              <a:extLst>
                <a:ext uri="{FF2B5EF4-FFF2-40B4-BE49-F238E27FC236}">
                  <a16:creationId xmlns:a16="http://schemas.microsoft.com/office/drawing/2014/main" id="{1F01DEBE-BA4F-6624-C995-17C82820DB75}"/>
                </a:ext>
              </a:extLst>
            </p:cNvPr>
            <p:cNvSpPr/>
            <p:nvPr/>
          </p:nvSpPr>
          <p:spPr>
            <a:xfrm>
              <a:off x="6610894" y="3124955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6" name="Овал 115">
              <a:extLst>
                <a:ext uri="{FF2B5EF4-FFF2-40B4-BE49-F238E27FC236}">
                  <a16:creationId xmlns:a16="http://schemas.microsoft.com/office/drawing/2014/main" id="{48E16B3F-5125-A445-6965-45D0BA79F843}"/>
                </a:ext>
              </a:extLst>
            </p:cNvPr>
            <p:cNvSpPr/>
            <p:nvPr/>
          </p:nvSpPr>
          <p:spPr>
            <a:xfrm>
              <a:off x="7003940" y="296747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Овал 116">
              <a:extLst>
                <a:ext uri="{FF2B5EF4-FFF2-40B4-BE49-F238E27FC236}">
                  <a16:creationId xmlns:a16="http://schemas.microsoft.com/office/drawing/2014/main" id="{6DC11A7F-B273-C632-5C1C-AEF5EED1B1F0}"/>
                </a:ext>
              </a:extLst>
            </p:cNvPr>
            <p:cNvSpPr/>
            <p:nvPr/>
          </p:nvSpPr>
          <p:spPr>
            <a:xfrm>
              <a:off x="7036686" y="3071897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8" name="Овал 117">
              <a:extLst>
                <a:ext uri="{FF2B5EF4-FFF2-40B4-BE49-F238E27FC236}">
                  <a16:creationId xmlns:a16="http://schemas.microsoft.com/office/drawing/2014/main" id="{DF204605-D9B1-DFF9-7325-55B822E7B7D4}"/>
                </a:ext>
              </a:extLst>
            </p:cNvPr>
            <p:cNvSpPr/>
            <p:nvPr/>
          </p:nvSpPr>
          <p:spPr>
            <a:xfrm>
              <a:off x="7179104" y="3017445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9" name="Овал 118">
              <a:extLst>
                <a:ext uri="{FF2B5EF4-FFF2-40B4-BE49-F238E27FC236}">
                  <a16:creationId xmlns:a16="http://schemas.microsoft.com/office/drawing/2014/main" id="{D915552C-41E0-8E13-0A2A-93DC74DB507B}"/>
                </a:ext>
              </a:extLst>
            </p:cNvPr>
            <p:cNvSpPr/>
            <p:nvPr/>
          </p:nvSpPr>
          <p:spPr>
            <a:xfrm>
              <a:off x="7298705" y="2958918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0" name="Овал 119">
              <a:extLst>
                <a:ext uri="{FF2B5EF4-FFF2-40B4-BE49-F238E27FC236}">
                  <a16:creationId xmlns:a16="http://schemas.microsoft.com/office/drawing/2014/main" id="{74555969-46A2-0CDA-8DD1-4B4E623709DA}"/>
                </a:ext>
              </a:extLst>
            </p:cNvPr>
            <p:cNvSpPr/>
            <p:nvPr/>
          </p:nvSpPr>
          <p:spPr>
            <a:xfrm>
              <a:off x="7375958" y="3083035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2" name="Овал 121">
              <a:extLst>
                <a:ext uri="{FF2B5EF4-FFF2-40B4-BE49-F238E27FC236}">
                  <a16:creationId xmlns:a16="http://schemas.microsoft.com/office/drawing/2014/main" id="{BC539D11-68DA-5A9C-079D-61A14E83A445}"/>
                </a:ext>
              </a:extLst>
            </p:cNvPr>
            <p:cNvSpPr/>
            <p:nvPr/>
          </p:nvSpPr>
          <p:spPr>
            <a:xfrm>
              <a:off x="7701918" y="364305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3" name="Овал 122">
              <a:extLst>
                <a:ext uri="{FF2B5EF4-FFF2-40B4-BE49-F238E27FC236}">
                  <a16:creationId xmlns:a16="http://schemas.microsoft.com/office/drawing/2014/main" id="{EFED3056-EDD6-F51D-1D78-EFB437888A16}"/>
                </a:ext>
              </a:extLst>
            </p:cNvPr>
            <p:cNvSpPr/>
            <p:nvPr/>
          </p:nvSpPr>
          <p:spPr>
            <a:xfrm>
              <a:off x="7580538" y="3676012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4" name="Овал 123">
              <a:extLst>
                <a:ext uri="{FF2B5EF4-FFF2-40B4-BE49-F238E27FC236}">
                  <a16:creationId xmlns:a16="http://schemas.microsoft.com/office/drawing/2014/main" id="{3ABA6308-C2B4-15BC-0A19-AB173717364D}"/>
                </a:ext>
              </a:extLst>
            </p:cNvPr>
            <p:cNvSpPr/>
            <p:nvPr/>
          </p:nvSpPr>
          <p:spPr>
            <a:xfrm>
              <a:off x="8341289" y="3806359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5" name="Овал 124">
              <a:extLst>
                <a:ext uri="{FF2B5EF4-FFF2-40B4-BE49-F238E27FC236}">
                  <a16:creationId xmlns:a16="http://schemas.microsoft.com/office/drawing/2014/main" id="{5E861E0F-F057-F130-4032-B904CF0FFD75}"/>
                </a:ext>
              </a:extLst>
            </p:cNvPr>
            <p:cNvSpPr/>
            <p:nvPr/>
          </p:nvSpPr>
          <p:spPr>
            <a:xfrm>
              <a:off x="8193268" y="3691484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6" name="Овал 125">
              <a:extLst>
                <a:ext uri="{FF2B5EF4-FFF2-40B4-BE49-F238E27FC236}">
                  <a16:creationId xmlns:a16="http://schemas.microsoft.com/office/drawing/2014/main" id="{5851C58C-401E-0963-B11E-95F863244A85}"/>
                </a:ext>
              </a:extLst>
            </p:cNvPr>
            <p:cNvSpPr/>
            <p:nvPr/>
          </p:nvSpPr>
          <p:spPr>
            <a:xfrm>
              <a:off x="7542376" y="3270246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9" name="Овал 128">
              <a:extLst>
                <a:ext uri="{FF2B5EF4-FFF2-40B4-BE49-F238E27FC236}">
                  <a16:creationId xmlns:a16="http://schemas.microsoft.com/office/drawing/2014/main" id="{37D6CFDA-E987-1576-E5D6-9B5660ABC25B}"/>
                </a:ext>
              </a:extLst>
            </p:cNvPr>
            <p:cNvSpPr/>
            <p:nvPr/>
          </p:nvSpPr>
          <p:spPr>
            <a:xfrm>
              <a:off x="7918728" y="3116117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0" name="Овал 129">
              <a:extLst>
                <a:ext uri="{FF2B5EF4-FFF2-40B4-BE49-F238E27FC236}">
                  <a16:creationId xmlns:a16="http://schemas.microsoft.com/office/drawing/2014/main" id="{C16E6285-6BD2-B2B5-177F-61F32986664C}"/>
                </a:ext>
              </a:extLst>
            </p:cNvPr>
            <p:cNvSpPr/>
            <p:nvPr/>
          </p:nvSpPr>
          <p:spPr>
            <a:xfrm>
              <a:off x="8311774" y="2958638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1" name="Овал 130">
              <a:extLst>
                <a:ext uri="{FF2B5EF4-FFF2-40B4-BE49-F238E27FC236}">
                  <a16:creationId xmlns:a16="http://schemas.microsoft.com/office/drawing/2014/main" id="{498D16AB-2215-729D-1C16-1BC201F54A70}"/>
                </a:ext>
              </a:extLst>
            </p:cNvPr>
            <p:cNvSpPr/>
            <p:nvPr/>
          </p:nvSpPr>
          <p:spPr>
            <a:xfrm>
              <a:off x="8344520" y="3063059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2" name="Овал 131">
              <a:extLst>
                <a:ext uri="{FF2B5EF4-FFF2-40B4-BE49-F238E27FC236}">
                  <a16:creationId xmlns:a16="http://schemas.microsoft.com/office/drawing/2014/main" id="{15934D3E-5835-0264-4FBA-F3D83BBE3332}"/>
                </a:ext>
              </a:extLst>
            </p:cNvPr>
            <p:cNvSpPr/>
            <p:nvPr/>
          </p:nvSpPr>
          <p:spPr>
            <a:xfrm>
              <a:off x="8486938" y="3008607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3" name="Овал 132">
              <a:extLst>
                <a:ext uri="{FF2B5EF4-FFF2-40B4-BE49-F238E27FC236}">
                  <a16:creationId xmlns:a16="http://schemas.microsoft.com/office/drawing/2014/main" id="{3CF3014A-EA19-A710-2269-806B070199FE}"/>
                </a:ext>
              </a:extLst>
            </p:cNvPr>
            <p:cNvSpPr/>
            <p:nvPr/>
          </p:nvSpPr>
          <p:spPr>
            <a:xfrm>
              <a:off x="8606539" y="2950080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4" name="Овал 133">
              <a:extLst>
                <a:ext uri="{FF2B5EF4-FFF2-40B4-BE49-F238E27FC236}">
                  <a16:creationId xmlns:a16="http://schemas.microsoft.com/office/drawing/2014/main" id="{AEE87977-3BB3-FB4D-092F-D52D23228A7B}"/>
                </a:ext>
              </a:extLst>
            </p:cNvPr>
            <p:cNvSpPr/>
            <p:nvPr/>
          </p:nvSpPr>
          <p:spPr>
            <a:xfrm>
              <a:off x="8683792" y="3074197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5" name="Овал 134">
              <a:extLst>
                <a:ext uri="{FF2B5EF4-FFF2-40B4-BE49-F238E27FC236}">
                  <a16:creationId xmlns:a16="http://schemas.microsoft.com/office/drawing/2014/main" id="{8CF74EB6-9656-3C69-9FD4-D35A0EFF94BC}"/>
                </a:ext>
              </a:extLst>
            </p:cNvPr>
            <p:cNvSpPr/>
            <p:nvPr/>
          </p:nvSpPr>
          <p:spPr>
            <a:xfrm>
              <a:off x="8908473" y="2996277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6" name="Овал 135">
              <a:extLst>
                <a:ext uri="{FF2B5EF4-FFF2-40B4-BE49-F238E27FC236}">
                  <a16:creationId xmlns:a16="http://schemas.microsoft.com/office/drawing/2014/main" id="{2C1A4D19-9CA8-739D-CCC0-AAEBC09127EF}"/>
                </a:ext>
              </a:extLst>
            </p:cNvPr>
            <p:cNvSpPr/>
            <p:nvPr/>
          </p:nvSpPr>
          <p:spPr>
            <a:xfrm>
              <a:off x="9549317" y="490345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7" name="Овал 136">
              <a:extLst>
                <a:ext uri="{FF2B5EF4-FFF2-40B4-BE49-F238E27FC236}">
                  <a16:creationId xmlns:a16="http://schemas.microsoft.com/office/drawing/2014/main" id="{04419558-9A9F-77C1-0F1B-5D13C4880BF7}"/>
                </a:ext>
              </a:extLst>
            </p:cNvPr>
            <p:cNvSpPr/>
            <p:nvPr/>
          </p:nvSpPr>
          <p:spPr>
            <a:xfrm>
              <a:off x="10322549" y="532255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8" name="Овал 137">
              <a:extLst>
                <a:ext uri="{FF2B5EF4-FFF2-40B4-BE49-F238E27FC236}">
                  <a16:creationId xmlns:a16="http://schemas.microsoft.com/office/drawing/2014/main" id="{CFBAC421-8240-CB8A-4C46-EDFDD0B28679}"/>
                </a:ext>
              </a:extLst>
            </p:cNvPr>
            <p:cNvSpPr/>
            <p:nvPr/>
          </p:nvSpPr>
          <p:spPr>
            <a:xfrm>
              <a:off x="9460698" y="2445641"/>
              <a:ext cx="51638" cy="5163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7" name="Текст 8">
            <a:extLst>
              <a:ext uri="{FF2B5EF4-FFF2-40B4-BE49-F238E27FC236}">
                <a16:creationId xmlns:a16="http://schemas.microsoft.com/office/drawing/2014/main" id="{9EA59344-D673-D576-A0A1-2D9BE16893F1}"/>
              </a:ext>
            </a:extLst>
          </p:cNvPr>
          <p:cNvSpPr txBox="1">
            <a:spLocks/>
          </p:cNvSpPr>
          <p:nvPr/>
        </p:nvSpPr>
        <p:spPr>
          <a:xfrm>
            <a:off x="509536" y="4430988"/>
            <a:ext cx="2019377" cy="132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10600" b="1" i="0" kern="1200" baseline="0">
                <a:solidFill>
                  <a:schemeClr val="accent1"/>
                </a:solidFill>
                <a:latin typeface="Proxima Nova Extrabold" panose="02000506030000020004" pitchFamily="2" charset="0"/>
                <a:ea typeface="+mn-ea"/>
                <a:cs typeface="Arial Black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kern="1200" baseline="0">
                <a:solidFill>
                  <a:schemeClr val="tx2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kern="1200" baseline="0">
                <a:solidFill>
                  <a:schemeClr val="tx2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kern="1200" baseline="0">
                <a:solidFill>
                  <a:schemeClr val="tx2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kern="1200" baseline="0">
                <a:solidFill>
                  <a:schemeClr val="tx2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</a:rPr>
              <a:t>6</a:t>
            </a:r>
            <a:r>
              <a:rPr kumimoji="0" lang="en-US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</a:rPr>
              <a:t>5</a:t>
            </a:r>
            <a:endParaRPr kumimoji="0" lang="ru-RU" sz="9600" b="1" i="0" u="none" strike="noStrike" kern="1200" cap="none" spc="0" normalizeH="0" baseline="0" noProof="0" dirty="0">
              <a:ln>
                <a:noFill/>
              </a:ln>
              <a:solidFill>
                <a:srgbClr val="E30613"/>
              </a:solidFill>
              <a:effectLst/>
              <a:uLnTx/>
              <a:uFillTx/>
              <a:latin typeface="Arial Black" panose="020B0A04020102020204" pitchFamily="34" charset="0"/>
              <a:ea typeface="+mn-ea"/>
            </a:endParaRP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DC41214F-B555-106D-E8DF-0E4A664F76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69FB78-4477-44C7-892E-400544B67FBC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10.05.2023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A6EFCACF-CD67-37C0-B8B5-6C9B9534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Карьера в ТЕХНОНИКОЛЬ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744ED20-0A70-F4BF-8B5F-0E4AC450D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2EDE22E-31C0-794B-86AC-590C25C68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17" y="809914"/>
            <a:ext cx="7308299" cy="1080296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ТЕХНОНИКОЛЬ — </a:t>
            </a:r>
            <a:r>
              <a:rPr lang="ru-RU" dirty="0"/>
              <a:t>международный </a:t>
            </a:r>
            <a:br>
              <a:rPr lang="ru-RU" dirty="0"/>
            </a:br>
            <a:r>
              <a:rPr lang="ru-RU" dirty="0"/>
              <a:t>производитель строительных материалов </a:t>
            </a:r>
            <a:br>
              <a:rPr lang="ru-RU" dirty="0"/>
            </a:br>
            <a:r>
              <a:rPr lang="ru-RU" dirty="0"/>
              <a:t>и систем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568E7F6A-412B-A66B-8EA1-0CA22DAB94BF}"/>
              </a:ext>
            </a:extLst>
          </p:cNvPr>
          <p:cNvSpPr/>
          <p:nvPr/>
        </p:nvSpPr>
        <p:spPr>
          <a:xfrm>
            <a:off x="553056" y="5584849"/>
            <a:ext cx="127800" cy="12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Текст 10">
            <a:extLst>
              <a:ext uri="{FF2B5EF4-FFF2-40B4-BE49-F238E27FC236}">
                <a16:creationId xmlns:a16="http://schemas.microsoft.com/office/drawing/2014/main" id="{7327D620-F7AD-5EA1-15CF-0ADB55D944F6}"/>
              </a:ext>
            </a:extLst>
          </p:cNvPr>
          <p:cNvSpPr txBox="1">
            <a:spLocks/>
          </p:cNvSpPr>
          <p:nvPr/>
        </p:nvSpPr>
        <p:spPr>
          <a:xfrm>
            <a:off x="853566" y="5513452"/>
            <a:ext cx="1949632" cy="2586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завод</a:t>
            </a:r>
            <a:r>
              <a:rPr lang="ru-RU" noProof="0" dirty="0" smtClean="0">
                <a:solidFill>
                  <a:srgbClr val="FFFFFF"/>
                </a:solidFill>
                <a:latin typeface="Arial" panose="020B0604020202020204"/>
              </a:rPr>
              <a:t>ов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9071B346-C1AD-4D21-E028-373FEBCC8F5E}"/>
              </a:ext>
            </a:extLst>
          </p:cNvPr>
          <p:cNvGrpSpPr/>
          <p:nvPr/>
        </p:nvGrpSpPr>
        <p:grpSpPr>
          <a:xfrm>
            <a:off x="5401997" y="1892502"/>
            <a:ext cx="3748613" cy="1055483"/>
            <a:chOff x="5401997" y="1892502"/>
            <a:chExt cx="3748613" cy="1055483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C4C82EE5-48D6-6B7D-95B3-9726A55126D5}"/>
                </a:ext>
              </a:extLst>
            </p:cNvPr>
            <p:cNvSpPr/>
            <p:nvPr/>
          </p:nvSpPr>
          <p:spPr>
            <a:xfrm>
              <a:off x="5401997" y="2487461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7F7B22E8-EBA4-83DA-A91A-28E01081A4D3}"/>
                </a:ext>
              </a:extLst>
            </p:cNvPr>
            <p:cNvSpPr/>
            <p:nvPr/>
          </p:nvSpPr>
          <p:spPr>
            <a:xfrm>
              <a:off x="5476139" y="2572848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62BEE6E0-A0C6-4488-127F-29052779BE0F}"/>
                </a:ext>
              </a:extLst>
            </p:cNvPr>
            <p:cNvSpPr/>
            <p:nvPr/>
          </p:nvSpPr>
          <p:spPr>
            <a:xfrm>
              <a:off x="5790094" y="2896347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1566FF1D-6271-23FE-12C5-8C0C7D15C328}"/>
                </a:ext>
              </a:extLst>
            </p:cNvPr>
            <p:cNvSpPr/>
            <p:nvPr/>
          </p:nvSpPr>
          <p:spPr>
            <a:xfrm>
              <a:off x="6126553" y="2786082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055346F6-A6B5-999B-2CF1-4A8364904256}"/>
                </a:ext>
              </a:extLst>
            </p:cNvPr>
            <p:cNvSpPr/>
            <p:nvPr/>
          </p:nvSpPr>
          <p:spPr>
            <a:xfrm>
              <a:off x="6236731" y="2098511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CA5FD948-0407-EDB0-B5A0-6A03E904C640}"/>
                </a:ext>
              </a:extLst>
            </p:cNvPr>
            <p:cNvSpPr/>
            <p:nvPr/>
          </p:nvSpPr>
          <p:spPr>
            <a:xfrm>
              <a:off x="5886429" y="2474410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F133920D-5D76-26A0-B52D-34A60C479985}"/>
                </a:ext>
              </a:extLst>
            </p:cNvPr>
            <p:cNvSpPr/>
            <p:nvPr/>
          </p:nvSpPr>
          <p:spPr>
            <a:xfrm>
              <a:off x="6444129" y="2267457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C6B498EC-9CEA-4521-D024-7BBED27097FF}"/>
                </a:ext>
              </a:extLst>
            </p:cNvPr>
            <p:cNvSpPr/>
            <p:nvPr/>
          </p:nvSpPr>
          <p:spPr>
            <a:xfrm>
              <a:off x="6117053" y="2005970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287D8741-6CD5-21C4-AB37-9DD26BB26595}"/>
                </a:ext>
              </a:extLst>
            </p:cNvPr>
            <p:cNvSpPr/>
            <p:nvPr/>
          </p:nvSpPr>
          <p:spPr>
            <a:xfrm>
              <a:off x="9098972" y="2794807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DBCA1561-C33F-2D89-649C-FBC6C4FD5B97}"/>
                </a:ext>
              </a:extLst>
            </p:cNvPr>
            <p:cNvSpPr/>
            <p:nvPr/>
          </p:nvSpPr>
          <p:spPr>
            <a:xfrm>
              <a:off x="5912248" y="1892502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C1F0744F-DD93-AAE7-F2E4-60B6A3E47C99}"/>
                </a:ext>
              </a:extLst>
            </p:cNvPr>
            <p:cNvSpPr/>
            <p:nvPr/>
          </p:nvSpPr>
          <p:spPr>
            <a:xfrm>
              <a:off x="5870743" y="1957187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2F843C5B-A092-939E-1F0B-E50F0B035842}"/>
                </a:ext>
              </a:extLst>
            </p:cNvPr>
            <p:cNvSpPr/>
            <p:nvPr/>
          </p:nvSpPr>
          <p:spPr>
            <a:xfrm>
              <a:off x="6094370" y="2158554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220BC331-CF7D-D2F4-F194-7AB2C10B1A88}"/>
                </a:ext>
              </a:extLst>
            </p:cNvPr>
            <p:cNvSpPr/>
            <p:nvPr/>
          </p:nvSpPr>
          <p:spPr>
            <a:xfrm>
              <a:off x="6664668" y="2428449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0D058BC1-61DA-3FDE-1334-9BF145783965}"/>
                </a:ext>
              </a:extLst>
            </p:cNvPr>
            <p:cNvSpPr/>
            <p:nvPr/>
          </p:nvSpPr>
          <p:spPr>
            <a:xfrm>
              <a:off x="6469381" y="2801181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057F8842-1A1E-420F-BD70-7E9AE4D61465}"/>
                </a:ext>
              </a:extLst>
            </p:cNvPr>
            <p:cNvSpPr/>
            <p:nvPr/>
          </p:nvSpPr>
          <p:spPr>
            <a:xfrm>
              <a:off x="6165780" y="2138987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50024C20-5F07-8AAC-8DD8-7A268F8A0C35}"/>
                </a:ext>
              </a:extLst>
            </p:cNvPr>
            <p:cNvSpPr/>
            <p:nvPr/>
          </p:nvSpPr>
          <p:spPr>
            <a:xfrm>
              <a:off x="5719847" y="2654443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018972EB-7751-A266-F64E-9C7CDD71918F}"/>
                </a:ext>
              </a:extLst>
            </p:cNvPr>
            <p:cNvSpPr/>
            <p:nvPr/>
          </p:nvSpPr>
          <p:spPr>
            <a:xfrm>
              <a:off x="6146467" y="2073973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785482B0-F6D1-78A5-F7F2-28F952937135}"/>
                </a:ext>
              </a:extLst>
            </p:cNvPr>
            <p:cNvSpPr/>
            <p:nvPr/>
          </p:nvSpPr>
          <p:spPr>
            <a:xfrm>
              <a:off x="7600639" y="2738271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5A644BB0-88D4-7370-D51C-867A072521A7}"/>
                </a:ext>
              </a:extLst>
            </p:cNvPr>
            <p:cNvSpPr/>
            <p:nvPr/>
          </p:nvSpPr>
          <p:spPr>
            <a:xfrm>
              <a:off x="6527774" y="2371148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1641AF2E-743D-4DBE-8B34-61C7ACC65B0E}"/>
                </a:ext>
              </a:extLst>
            </p:cNvPr>
            <p:cNvSpPr/>
            <p:nvPr/>
          </p:nvSpPr>
          <p:spPr>
            <a:xfrm>
              <a:off x="6628942" y="2345329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A5186AF5-3FCC-FB5A-3BD7-FD8769A49FED}"/>
                </a:ext>
              </a:extLst>
            </p:cNvPr>
            <p:cNvSpPr/>
            <p:nvPr/>
          </p:nvSpPr>
          <p:spPr>
            <a:xfrm>
              <a:off x="6451390" y="2694350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C13B628E-3FEC-3627-E550-E383CBBC752C}"/>
                </a:ext>
              </a:extLst>
            </p:cNvPr>
            <p:cNvSpPr/>
            <p:nvPr/>
          </p:nvSpPr>
          <p:spPr>
            <a:xfrm>
              <a:off x="6525580" y="2716467"/>
              <a:ext cx="51638" cy="516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1E389B5-854A-E04F-9035-09FD71DFF3A4}"/>
              </a:ext>
            </a:extLst>
          </p:cNvPr>
          <p:cNvGrpSpPr/>
          <p:nvPr/>
        </p:nvGrpSpPr>
        <p:grpSpPr>
          <a:xfrm>
            <a:off x="4901994" y="1966724"/>
            <a:ext cx="3043840" cy="1200949"/>
            <a:chOff x="3676492" y="1475041"/>
            <a:chExt cx="2282879" cy="900712"/>
          </a:xfrm>
        </p:grpSpPr>
        <p:sp>
          <p:nvSpPr>
            <p:cNvPr id="66" name="95  стран экспорта">
              <a:extLst>
                <a:ext uri="{FF2B5EF4-FFF2-40B4-BE49-F238E27FC236}">
                  <a16:creationId xmlns:a16="http://schemas.microsoft.com/office/drawing/2014/main" id="{43A9B523-F88A-DE45-80B8-EEF6EF10C3AB}"/>
                </a:ext>
              </a:extLst>
            </p:cNvPr>
            <p:cNvSpPr txBox="1"/>
            <p:nvPr/>
          </p:nvSpPr>
          <p:spPr>
            <a:xfrm>
              <a:off x="5236193" y="1475041"/>
              <a:ext cx="723178" cy="295176"/>
            </a:xfrm>
            <a:prstGeom prst="rect">
              <a:avLst/>
            </a:prstGeom>
            <a:noFill/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defPPr>
                <a:defRPr lang="ru-RU"/>
              </a:defPPr>
              <a:lvl1pPr marR="0" lvl="0" indent="0" defTabSz="457178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33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Proxima Nova Bold"/>
                  <a:cs typeface="Arial" panose="020B0604020202020204" pitchFamily="34" charset="0"/>
                </a:defRPr>
              </a:lvl1pPr>
            </a:lstStyle>
            <a:p>
              <a:r>
                <a:rPr lang="ru-RU" sz="1800" dirty="0">
                  <a:sym typeface="Proxima Nova Bold"/>
                </a:rPr>
                <a:t>Россия</a:t>
              </a:r>
              <a:endParaRPr lang="ru-RU" sz="1800" dirty="0">
                <a:sym typeface="Proxima Nova Regular"/>
              </a:endParaRPr>
            </a:p>
          </p:txBody>
        </p:sp>
        <p:sp>
          <p:nvSpPr>
            <p:cNvPr id="69" name="95  стран экспорта">
              <a:extLst>
                <a:ext uri="{FF2B5EF4-FFF2-40B4-BE49-F238E27FC236}">
                  <a16:creationId xmlns:a16="http://schemas.microsoft.com/office/drawing/2014/main" id="{A874DE10-0059-6849-84BA-38273CABB6C7}"/>
                </a:ext>
              </a:extLst>
            </p:cNvPr>
            <p:cNvSpPr txBox="1"/>
            <p:nvPr/>
          </p:nvSpPr>
          <p:spPr>
            <a:xfrm>
              <a:off x="3695784" y="1699491"/>
              <a:ext cx="623969" cy="2051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algn="l" defTabSz="4571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 b="0"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kumimoji="0" lang="ru-RU" sz="9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Proxima Nova Bold"/>
                  <a:cs typeface="Arial" panose="020B0604020202020204" pitchFamily="34" charset="0"/>
                  <a:sym typeface="Proxima Nova Bold"/>
                </a:rPr>
                <a:t>Шотландия</a:t>
              </a:r>
              <a:endParaRPr kumimoji="0" lang="ru-RU" sz="9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Regular"/>
              </a:endParaRPr>
            </a:p>
          </p:txBody>
        </p:sp>
        <p:sp>
          <p:nvSpPr>
            <p:cNvPr id="73" name="95  стран экспорта">
              <a:extLst>
                <a:ext uri="{FF2B5EF4-FFF2-40B4-BE49-F238E27FC236}">
                  <a16:creationId xmlns:a16="http://schemas.microsoft.com/office/drawing/2014/main" id="{9E36E040-76D4-CF47-97ED-371A3F952FFC}"/>
                </a:ext>
              </a:extLst>
            </p:cNvPr>
            <p:cNvSpPr txBox="1"/>
            <p:nvPr/>
          </p:nvSpPr>
          <p:spPr>
            <a:xfrm>
              <a:off x="3676492" y="1888816"/>
              <a:ext cx="429204" cy="2051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algn="l" defTabSz="4571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 b="0"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kumimoji="0" lang="ru-RU" sz="9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Proxima Nova Bold"/>
                </a:rPr>
                <a:t>Англия</a:t>
              </a:r>
              <a:endParaRPr kumimoji="0" lang="ru-RU" sz="9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Regular"/>
              </a:endParaRPr>
            </a:p>
          </p:txBody>
        </p:sp>
        <p:sp>
          <p:nvSpPr>
            <p:cNvPr id="67" name="95  стран экспорта">
              <a:extLst>
                <a:ext uri="{FF2B5EF4-FFF2-40B4-BE49-F238E27FC236}">
                  <a16:creationId xmlns:a16="http://schemas.microsoft.com/office/drawing/2014/main" id="{5A116B70-AC7C-5E42-B02C-3E44978E3D42}"/>
                </a:ext>
              </a:extLst>
            </p:cNvPr>
            <p:cNvSpPr txBox="1"/>
            <p:nvPr/>
          </p:nvSpPr>
          <p:spPr>
            <a:xfrm>
              <a:off x="4225381" y="2170649"/>
              <a:ext cx="432810" cy="205104"/>
            </a:xfrm>
            <a:prstGeom prst="rect">
              <a:avLst/>
            </a:prstGeom>
            <a:solidFill>
              <a:schemeClr val="tx2">
                <a:alpha val="56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defPPr>
                <a:defRPr lang="ru-RU"/>
              </a:defPPr>
              <a:lvl1pPr marR="0" lvl="0" indent="0" defTabSz="457178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33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Proxima Nova Bold"/>
                  <a:cs typeface="Arial" panose="020B0604020202020204" pitchFamily="34" charset="0"/>
                </a:defRPr>
              </a:lvl1pPr>
            </a:lstStyle>
            <a:p>
              <a:r>
                <a:rPr lang="ru-RU" dirty="0">
                  <a:sym typeface="Proxima Nova Bold"/>
                </a:rPr>
                <a:t>Италия</a:t>
              </a:r>
              <a:endParaRPr lang="ru-RU" dirty="0">
                <a:sym typeface="Proxima Nova Regular"/>
              </a:endParaRPr>
            </a:p>
          </p:txBody>
        </p:sp>
        <p:sp>
          <p:nvSpPr>
            <p:cNvPr id="68" name="95  стран экспорта">
              <a:extLst>
                <a:ext uri="{FF2B5EF4-FFF2-40B4-BE49-F238E27FC236}">
                  <a16:creationId xmlns:a16="http://schemas.microsoft.com/office/drawing/2014/main" id="{57042ED6-085D-084F-8F06-288769C6FAB0}"/>
                </a:ext>
              </a:extLst>
            </p:cNvPr>
            <p:cNvSpPr txBox="1"/>
            <p:nvPr/>
          </p:nvSpPr>
          <p:spPr>
            <a:xfrm>
              <a:off x="4606164" y="1798586"/>
              <a:ext cx="542216" cy="205104"/>
            </a:xfrm>
            <a:prstGeom prst="rect">
              <a:avLst/>
            </a:prstGeom>
            <a:solidFill>
              <a:schemeClr val="tx2">
                <a:alpha val="56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defPPr>
                <a:defRPr lang="ru-RU"/>
              </a:defPPr>
              <a:lvl1pPr marR="0" lvl="0" indent="0" defTabSz="457178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33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Proxima Nova Bold"/>
                  <a:cs typeface="Arial" panose="020B0604020202020204" pitchFamily="34" charset="0"/>
                </a:defRPr>
              </a:lvl1pPr>
            </a:lstStyle>
            <a:p>
              <a:r>
                <a:rPr lang="ru-RU" dirty="0">
                  <a:sym typeface="Proxima Nova Bold"/>
                </a:rPr>
                <a:t>Беларусь</a:t>
              </a:r>
              <a:endParaRPr lang="ru-RU" dirty="0">
                <a:sym typeface="Proxima Nova Regular"/>
              </a:endParaRPr>
            </a:p>
          </p:txBody>
        </p:sp>
        <p:sp>
          <p:nvSpPr>
            <p:cNvPr id="70" name="95  стран экспорта">
              <a:extLst>
                <a:ext uri="{FF2B5EF4-FFF2-40B4-BE49-F238E27FC236}">
                  <a16:creationId xmlns:a16="http://schemas.microsoft.com/office/drawing/2014/main" id="{8800C7B7-4464-7F42-95DA-182C6B8A27A4}"/>
                </a:ext>
              </a:extLst>
            </p:cNvPr>
            <p:cNvSpPr txBox="1"/>
            <p:nvPr/>
          </p:nvSpPr>
          <p:spPr>
            <a:xfrm>
              <a:off x="4070862" y="2027804"/>
              <a:ext cx="543417" cy="205104"/>
            </a:xfrm>
            <a:prstGeom prst="rect">
              <a:avLst/>
            </a:prstGeom>
            <a:solidFill>
              <a:schemeClr val="tx2">
                <a:alpha val="56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defPPr>
                <a:defRPr lang="ru-RU"/>
              </a:defPPr>
              <a:lvl1pPr marR="0" lvl="0" indent="0" defTabSz="457178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33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Proxima Nova Bold"/>
                  <a:cs typeface="Arial" panose="020B0604020202020204" pitchFamily="34" charset="0"/>
                </a:defRPr>
              </a:lvl1pPr>
            </a:lstStyle>
            <a:p>
              <a:r>
                <a:rPr lang="ru-RU" dirty="0">
                  <a:sym typeface="Proxima Nova Bold"/>
                </a:rPr>
                <a:t>Германия</a:t>
              </a:r>
              <a:endParaRPr lang="ru-RU" dirty="0">
                <a:sym typeface="Proxima Nova Regular"/>
              </a:endParaRPr>
            </a:p>
          </p:txBody>
        </p:sp>
        <p:sp>
          <p:nvSpPr>
            <p:cNvPr id="71" name="95  стран экспорта">
              <a:extLst>
                <a:ext uri="{FF2B5EF4-FFF2-40B4-BE49-F238E27FC236}">
                  <a16:creationId xmlns:a16="http://schemas.microsoft.com/office/drawing/2014/main" id="{859312D1-455F-E841-BF4F-573BD07485BD}"/>
                </a:ext>
              </a:extLst>
            </p:cNvPr>
            <p:cNvSpPr txBox="1"/>
            <p:nvPr/>
          </p:nvSpPr>
          <p:spPr>
            <a:xfrm>
              <a:off x="4277673" y="1700392"/>
              <a:ext cx="376304" cy="205104"/>
            </a:xfrm>
            <a:prstGeom prst="rect">
              <a:avLst/>
            </a:prstGeom>
            <a:solidFill>
              <a:schemeClr val="tx2">
                <a:alpha val="56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algn="l" defTabSz="457178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 b="0"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kumimoji="0" lang="ru-RU" sz="933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Proxima Nova Bold"/>
                  <a:cs typeface="Arial" panose="020B0604020202020204" pitchFamily="34" charset="0"/>
                  <a:sym typeface="Proxima Nova Bold"/>
                </a:rPr>
                <a:t>Литва</a:t>
              </a:r>
              <a:endParaRPr kumimoji="0" lang="ru-RU" sz="9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Regular"/>
              </a:endParaRPr>
            </a:p>
          </p:txBody>
        </p:sp>
        <p:sp>
          <p:nvSpPr>
            <p:cNvPr id="72" name="95  стран экспорта">
              <a:extLst>
                <a:ext uri="{FF2B5EF4-FFF2-40B4-BE49-F238E27FC236}">
                  <a16:creationId xmlns:a16="http://schemas.microsoft.com/office/drawing/2014/main" id="{9E32A317-4C9B-4040-A549-20C826B22D62}"/>
                </a:ext>
              </a:extLst>
            </p:cNvPr>
            <p:cNvSpPr txBox="1"/>
            <p:nvPr/>
          </p:nvSpPr>
          <p:spPr>
            <a:xfrm>
              <a:off x="4525799" y="1941933"/>
              <a:ext cx="465272" cy="205104"/>
            </a:xfrm>
            <a:prstGeom prst="rect">
              <a:avLst/>
            </a:prstGeom>
            <a:solidFill>
              <a:schemeClr val="tx2">
                <a:alpha val="56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defPPr>
                <a:defRPr lang="ru-RU"/>
              </a:defPPr>
              <a:lvl1pPr marR="0" lvl="0" indent="0" defTabSz="457178"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933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Proxima Nova Bold"/>
                  <a:cs typeface="Arial" panose="020B0604020202020204" pitchFamily="34" charset="0"/>
                </a:defRPr>
              </a:lvl1pPr>
            </a:lstStyle>
            <a:p>
              <a:r>
                <a:rPr lang="ru-RU" dirty="0">
                  <a:sym typeface="Proxima Nova Bold"/>
                </a:rPr>
                <a:t>Польша</a:t>
              </a:r>
              <a:endParaRPr lang="ru-RU" dirty="0">
                <a:sym typeface="Proxima Nova Regular"/>
              </a:endParaRPr>
            </a:p>
          </p:txBody>
        </p:sp>
      </p:grpSp>
      <p:sp>
        <p:nvSpPr>
          <p:cNvPr id="58" name="Текст 11">
            <a:extLst>
              <a:ext uri="{FF2B5EF4-FFF2-40B4-BE49-F238E27FC236}">
                <a16:creationId xmlns:a16="http://schemas.microsoft.com/office/drawing/2014/main" id="{5FAC2984-F8FB-0D1E-5B83-E1C474AF3B90}"/>
              </a:ext>
            </a:extLst>
          </p:cNvPr>
          <p:cNvSpPr txBox="1">
            <a:spLocks/>
          </p:cNvSpPr>
          <p:nvPr/>
        </p:nvSpPr>
        <p:spPr>
          <a:xfrm>
            <a:off x="4109814" y="4443011"/>
            <a:ext cx="840615" cy="1329595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ru-RU"/>
            </a:defPPr>
            <a:lvl1pPr indent="0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9600" b="1" i="0" baseline="0">
                <a:solidFill>
                  <a:schemeClr val="accent1"/>
                </a:solidFill>
                <a:latin typeface="Arial Black" panose="020B0A04020102020204" pitchFamily="34" charset="0"/>
                <a:cs typeface="Arial Black" panose="020B0604020202020204" pitchFamily="34" charset="0"/>
              </a:defRPr>
            </a:lvl1pPr>
            <a:lvl2pPr marL="457200" indent="0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baseline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914400" indent="0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baseline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1371600" indent="0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baseline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1828800" indent="0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sz="5600" b="1" i="0" baseline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1200" cap="none" spc="0" normalizeH="0" baseline="0" noProof="0" dirty="0">
                <a:ln>
                  <a:noFill/>
                </a:ln>
                <a:solidFill>
                  <a:srgbClr val="E30613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</a:rPr>
              <a:t>8</a:t>
            </a:r>
          </a:p>
        </p:txBody>
      </p:sp>
      <p:sp>
        <p:nvSpPr>
          <p:cNvPr id="61" name="Текст 12">
            <a:extLst>
              <a:ext uri="{FF2B5EF4-FFF2-40B4-BE49-F238E27FC236}">
                <a16:creationId xmlns:a16="http://schemas.microsoft.com/office/drawing/2014/main" id="{1BFD3641-6CF4-D568-2CEA-877C3E50680E}"/>
              </a:ext>
            </a:extLst>
          </p:cNvPr>
          <p:cNvSpPr txBox="1">
            <a:spLocks/>
          </p:cNvSpPr>
          <p:nvPr/>
        </p:nvSpPr>
        <p:spPr>
          <a:xfrm>
            <a:off x="4165993" y="5513452"/>
            <a:ext cx="1949632" cy="2492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стран мира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42BCEDA-0B88-3272-5738-3BBE2ACB174C}"/>
              </a:ext>
            </a:extLst>
          </p:cNvPr>
          <p:cNvGrpSpPr/>
          <p:nvPr/>
        </p:nvGrpSpPr>
        <p:grpSpPr>
          <a:xfrm>
            <a:off x="7129664" y="4434784"/>
            <a:ext cx="2471291" cy="1337366"/>
            <a:chOff x="7129664" y="4434784"/>
            <a:chExt cx="2471291" cy="1337366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367012A1-CB81-724A-D2A8-5201E4648616}"/>
                </a:ext>
              </a:extLst>
            </p:cNvPr>
            <p:cNvSpPr/>
            <p:nvPr/>
          </p:nvSpPr>
          <p:spPr>
            <a:xfrm>
              <a:off x="7324524" y="5584849"/>
              <a:ext cx="127800" cy="127800"/>
            </a:xfrm>
            <a:prstGeom prst="rect">
              <a:avLst/>
            </a:prstGeom>
            <a:solidFill>
              <a:srgbClr val="BAB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Текст 13">
              <a:extLst>
                <a:ext uri="{FF2B5EF4-FFF2-40B4-BE49-F238E27FC236}">
                  <a16:creationId xmlns:a16="http://schemas.microsoft.com/office/drawing/2014/main" id="{7D2C1892-25FB-1096-BB0B-E6D49828ECF1}"/>
                </a:ext>
              </a:extLst>
            </p:cNvPr>
            <p:cNvSpPr txBox="1">
              <a:spLocks/>
            </p:cNvSpPr>
            <p:nvPr/>
          </p:nvSpPr>
          <p:spPr>
            <a:xfrm>
              <a:off x="7129664" y="4434784"/>
              <a:ext cx="2471291" cy="1329595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ru-RU"/>
              </a:defPPr>
              <a:lvl1pPr indent="0" defTabSz="91440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FontTx/>
                <a:buNone/>
                <a:defRPr sz="9600" b="1" i="0" baseline="0">
                  <a:solidFill>
                    <a:schemeClr val="accent1"/>
                  </a:solidFill>
                  <a:latin typeface="Arial Black" panose="020B0A04020102020204" pitchFamily="34" charset="0"/>
                  <a:cs typeface="Arial Black" panose="020B0604020202020204" pitchFamily="34" charset="0"/>
                </a:defRPr>
              </a:lvl1pPr>
              <a:lvl2pPr marL="45720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FontTx/>
                <a:buNone/>
                <a:defRPr sz="5600" b="1" i="0" baseline="0">
                  <a:solidFill>
                    <a:schemeClr val="tx2"/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2pPr>
              <a:lvl3pPr marL="91440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FontTx/>
                <a:buNone/>
                <a:defRPr sz="5600" b="1" i="0" baseline="0">
                  <a:solidFill>
                    <a:schemeClr val="tx2"/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3pPr>
              <a:lvl4pPr marL="137160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FontTx/>
                <a:buNone/>
                <a:defRPr sz="5600" b="1" i="0" baseline="0">
                  <a:solidFill>
                    <a:schemeClr val="tx2"/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4pPr>
              <a:lvl5pPr marL="1828800" indent="0" defTabSz="914400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FontTx/>
                <a:buNone/>
                <a:defRPr sz="5600" b="1" i="0" baseline="0">
                  <a:solidFill>
                    <a:schemeClr val="tx2"/>
                  </a:solidFill>
                  <a:latin typeface="Arial Black" panose="020B0604020202020204" pitchFamily="34" charset="0"/>
                  <a:cs typeface="Arial Black" panose="020B0604020202020204" pitchFamily="34" charset="0"/>
                </a:defRPr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/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600" b="1" i="0" u="none" strike="noStrike" kern="1200" cap="none" spc="-1500" normalizeH="0" baseline="0" noProof="0" dirty="0">
                  <a:ln>
                    <a:noFill/>
                  </a:ln>
                  <a:solidFill>
                    <a:srgbClr val="E30613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</a:rPr>
                <a:t>118</a:t>
              </a:r>
            </a:p>
          </p:txBody>
        </p:sp>
        <p:sp>
          <p:nvSpPr>
            <p:cNvPr id="62" name="Текст 14">
              <a:extLst>
                <a:ext uri="{FF2B5EF4-FFF2-40B4-BE49-F238E27FC236}">
                  <a16:creationId xmlns:a16="http://schemas.microsoft.com/office/drawing/2014/main" id="{E012D207-260F-4FAA-0B30-45649C7D1B6E}"/>
                </a:ext>
              </a:extLst>
            </p:cNvPr>
            <p:cNvSpPr txBox="1">
              <a:spLocks/>
            </p:cNvSpPr>
            <p:nvPr/>
          </p:nvSpPr>
          <p:spPr>
            <a:xfrm>
              <a:off x="7562704" y="5513452"/>
              <a:ext cx="1949632" cy="258698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800"/>
                </a:spcAft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80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80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8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8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8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стран поставок</a:t>
              </a:r>
            </a:p>
          </p:txBody>
        </p:sp>
      </p:grpSp>
      <p:grpSp>
        <p:nvGrpSpPr>
          <p:cNvPr id="140" name="Группа 139">
            <a:extLst>
              <a:ext uri="{FF2B5EF4-FFF2-40B4-BE49-F238E27FC236}">
                <a16:creationId xmlns:a16="http://schemas.microsoft.com/office/drawing/2014/main" id="{760848BA-23C5-2CF1-042E-F8F7D45E7D94}"/>
              </a:ext>
            </a:extLst>
          </p:cNvPr>
          <p:cNvGrpSpPr/>
          <p:nvPr/>
        </p:nvGrpSpPr>
        <p:grpSpPr>
          <a:xfrm>
            <a:off x="3000009" y="2250517"/>
            <a:ext cx="7574252" cy="3059338"/>
            <a:chOff x="3000009" y="2250517"/>
            <a:chExt cx="7574252" cy="3059338"/>
          </a:xfrm>
        </p:grpSpPr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57840D3A-D68B-6A12-1BEC-7A30E5922DD7}"/>
                </a:ext>
              </a:extLst>
            </p:cNvPr>
            <p:cNvGrpSpPr/>
            <p:nvPr/>
          </p:nvGrpSpPr>
          <p:grpSpPr>
            <a:xfrm>
              <a:off x="3853947" y="4284024"/>
              <a:ext cx="212108" cy="345210"/>
              <a:chOff x="1616274" y="3256818"/>
              <a:chExt cx="212108" cy="345210"/>
            </a:xfrm>
          </p:grpSpPr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A250E9CE-A84B-F86A-AF8C-0BEB723DD5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4279" y="3414471"/>
                <a:ext cx="0" cy="187557"/>
              </a:xfrm>
              <a:prstGeom prst="line">
                <a:avLst/>
              </a:prstGeom>
              <a:ln w="6350">
                <a:solidFill>
                  <a:schemeClr val="accent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395DB23-DA55-D06A-5C3C-E311694D4B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1" r="79877" b="-1059"/>
              <a:stretch/>
            </p:blipFill>
            <p:spPr>
              <a:xfrm>
                <a:off x="1616274" y="3256818"/>
                <a:ext cx="212108" cy="180092"/>
              </a:xfrm>
              <a:prstGeom prst="rect">
                <a:avLst/>
              </a:prstGeom>
            </p:spPr>
          </p:pic>
        </p:grp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79ACF344-F25A-A11D-3C25-7AFDCCE3C18C}"/>
                </a:ext>
              </a:extLst>
            </p:cNvPr>
            <p:cNvGrpSpPr/>
            <p:nvPr/>
          </p:nvGrpSpPr>
          <p:grpSpPr>
            <a:xfrm>
              <a:off x="3000009" y="2250517"/>
              <a:ext cx="212108" cy="345210"/>
              <a:chOff x="1616274" y="3256818"/>
              <a:chExt cx="212108" cy="345210"/>
            </a:xfrm>
          </p:grpSpPr>
          <p:cxnSp>
            <p:nvCxnSpPr>
              <p:cNvPr id="39" name="Прямая соединительная линия 38">
                <a:extLst>
                  <a:ext uri="{FF2B5EF4-FFF2-40B4-BE49-F238E27FC236}">
                    <a16:creationId xmlns:a16="http://schemas.microsoft.com/office/drawing/2014/main" id="{1E53051E-CF74-3496-E213-6FB254A2DC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4279" y="3414471"/>
                <a:ext cx="0" cy="187557"/>
              </a:xfrm>
              <a:prstGeom prst="line">
                <a:avLst/>
              </a:prstGeom>
              <a:ln w="6350">
                <a:solidFill>
                  <a:schemeClr val="accent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0" name="Рисунок 39">
                <a:extLst>
                  <a:ext uri="{FF2B5EF4-FFF2-40B4-BE49-F238E27FC236}">
                    <a16:creationId xmlns:a16="http://schemas.microsoft.com/office/drawing/2014/main" id="{C1E6CF09-E5C4-E14A-6C51-D583F892E5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1" r="79877" b="-1059"/>
              <a:stretch/>
            </p:blipFill>
            <p:spPr>
              <a:xfrm>
                <a:off x="1616274" y="3256818"/>
                <a:ext cx="212108" cy="180092"/>
              </a:xfrm>
              <a:prstGeom prst="rect">
                <a:avLst/>
              </a:prstGeom>
            </p:spPr>
          </p:pic>
        </p:grpSp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5AD73401-BA79-AC34-7835-A2EF710AAE98}"/>
                </a:ext>
              </a:extLst>
            </p:cNvPr>
            <p:cNvGrpSpPr/>
            <p:nvPr/>
          </p:nvGrpSpPr>
          <p:grpSpPr>
            <a:xfrm>
              <a:off x="6182315" y="3752678"/>
              <a:ext cx="212108" cy="345210"/>
              <a:chOff x="1616274" y="3256818"/>
              <a:chExt cx="212108" cy="345210"/>
            </a:xfrm>
          </p:grpSpPr>
          <p:cxnSp>
            <p:nvCxnSpPr>
              <p:cNvPr id="42" name="Прямая соединительная линия 41">
                <a:extLst>
                  <a:ext uri="{FF2B5EF4-FFF2-40B4-BE49-F238E27FC236}">
                    <a16:creationId xmlns:a16="http://schemas.microsoft.com/office/drawing/2014/main" id="{29ED6DC9-D696-5EBA-70CB-1D9B1D60E8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4279" y="3414471"/>
                <a:ext cx="0" cy="187557"/>
              </a:xfrm>
              <a:prstGeom prst="line">
                <a:avLst/>
              </a:prstGeom>
              <a:ln w="6350">
                <a:solidFill>
                  <a:schemeClr val="accent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3" name="Рисунок 42">
                <a:extLst>
                  <a:ext uri="{FF2B5EF4-FFF2-40B4-BE49-F238E27FC236}">
                    <a16:creationId xmlns:a16="http://schemas.microsoft.com/office/drawing/2014/main" id="{A832E57A-B860-C048-1CCA-5FE6970127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1" r="79877" b="-1059"/>
              <a:stretch/>
            </p:blipFill>
            <p:spPr>
              <a:xfrm>
                <a:off x="1616274" y="3256818"/>
                <a:ext cx="212108" cy="180092"/>
              </a:xfrm>
              <a:prstGeom prst="rect">
                <a:avLst/>
              </a:prstGeom>
            </p:spPr>
          </p:pic>
        </p:grp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65A89AC3-40D5-D031-2F41-ECD64078DFF1}"/>
                </a:ext>
              </a:extLst>
            </p:cNvPr>
            <p:cNvGrpSpPr/>
            <p:nvPr/>
          </p:nvGrpSpPr>
          <p:grpSpPr>
            <a:xfrm>
              <a:off x="9316835" y="4464116"/>
              <a:ext cx="212108" cy="345210"/>
              <a:chOff x="1616274" y="3256818"/>
              <a:chExt cx="212108" cy="345210"/>
            </a:xfrm>
          </p:grpSpPr>
          <p:cxnSp>
            <p:nvCxnSpPr>
              <p:cNvPr id="45" name="Прямая соединительная линия 44">
                <a:extLst>
                  <a:ext uri="{FF2B5EF4-FFF2-40B4-BE49-F238E27FC236}">
                    <a16:creationId xmlns:a16="http://schemas.microsoft.com/office/drawing/2014/main" id="{0CB5DDBC-1628-5982-B83F-FC82CBFF7F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4279" y="3414471"/>
                <a:ext cx="0" cy="187557"/>
              </a:xfrm>
              <a:prstGeom prst="line">
                <a:avLst/>
              </a:prstGeom>
              <a:ln w="6350">
                <a:solidFill>
                  <a:schemeClr val="accent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21" name="Рисунок 120">
                <a:extLst>
                  <a:ext uri="{FF2B5EF4-FFF2-40B4-BE49-F238E27FC236}">
                    <a16:creationId xmlns:a16="http://schemas.microsoft.com/office/drawing/2014/main" id="{008A7FA8-5EFF-DCD4-2FC5-3D07DE9492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1" r="79877" b="-1059"/>
              <a:stretch/>
            </p:blipFill>
            <p:spPr>
              <a:xfrm>
                <a:off x="1616274" y="3256818"/>
                <a:ext cx="212108" cy="180092"/>
              </a:xfrm>
              <a:prstGeom prst="rect">
                <a:avLst/>
              </a:prstGeom>
            </p:spPr>
          </p:pic>
        </p:grpSp>
        <p:grpSp>
          <p:nvGrpSpPr>
            <p:cNvPr id="127" name="Группа 126">
              <a:extLst>
                <a:ext uri="{FF2B5EF4-FFF2-40B4-BE49-F238E27FC236}">
                  <a16:creationId xmlns:a16="http://schemas.microsoft.com/office/drawing/2014/main" id="{1D0ECC5F-37CB-2DC5-A24E-F5878977CCDA}"/>
                </a:ext>
              </a:extLst>
            </p:cNvPr>
            <p:cNvGrpSpPr/>
            <p:nvPr/>
          </p:nvGrpSpPr>
          <p:grpSpPr>
            <a:xfrm>
              <a:off x="10362153" y="4964645"/>
              <a:ext cx="212108" cy="345210"/>
              <a:chOff x="1616274" y="3256818"/>
              <a:chExt cx="212108" cy="345210"/>
            </a:xfrm>
          </p:grpSpPr>
          <p:cxnSp>
            <p:nvCxnSpPr>
              <p:cNvPr id="128" name="Прямая соединительная линия 127">
                <a:extLst>
                  <a:ext uri="{FF2B5EF4-FFF2-40B4-BE49-F238E27FC236}">
                    <a16:creationId xmlns:a16="http://schemas.microsoft.com/office/drawing/2014/main" id="{0D7C2BA8-E865-85B9-E860-83B2A8785C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94279" y="3414471"/>
                <a:ext cx="0" cy="187557"/>
              </a:xfrm>
              <a:prstGeom prst="line">
                <a:avLst/>
              </a:prstGeom>
              <a:ln w="6350">
                <a:solidFill>
                  <a:schemeClr val="accent1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9" name="Рисунок 138">
                <a:extLst>
                  <a:ext uri="{FF2B5EF4-FFF2-40B4-BE49-F238E27FC236}">
                    <a16:creationId xmlns:a16="http://schemas.microsoft.com/office/drawing/2014/main" id="{75576394-6A36-C160-910E-D20625E16B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1" r="79877" b="-1059"/>
              <a:stretch/>
            </p:blipFill>
            <p:spPr>
              <a:xfrm>
                <a:off x="1616274" y="3256818"/>
                <a:ext cx="212108" cy="18009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2555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3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8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F920A122-E7C4-2644-9B2D-14CE49A99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12" y="599249"/>
            <a:ext cx="3254832" cy="720197"/>
          </a:xfrm>
        </p:spPr>
        <p:txBody>
          <a:bodyPr/>
          <a:lstStyle/>
          <a:p>
            <a:r>
              <a:rPr lang="ru-RU" dirty="0"/>
              <a:t>Лидируем </a:t>
            </a:r>
            <a:br>
              <a:rPr lang="ru-RU" dirty="0"/>
            </a:br>
            <a:r>
              <a:rPr lang="ru-RU" dirty="0"/>
              <a:t>НА РЫНКАХ</a:t>
            </a:r>
          </a:p>
        </p:txBody>
      </p:sp>
      <p:sp>
        <p:nvSpPr>
          <p:cNvPr id="54" name="Текст 44">
            <a:extLst>
              <a:ext uri="{FF2B5EF4-FFF2-40B4-BE49-F238E27FC236}">
                <a16:creationId xmlns:a16="http://schemas.microsoft.com/office/drawing/2014/main" id="{99AA8F7A-BCCB-5047-BE0D-A901181EEEC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015967" y="1090077"/>
            <a:ext cx="3251111" cy="360099"/>
          </a:xfrm>
        </p:spPr>
        <p:txBody>
          <a:bodyPr/>
          <a:lstStyle/>
          <a:p>
            <a:r>
              <a:rPr lang="ru-RU" sz="2600" dirty="0">
                <a:solidFill>
                  <a:schemeClr val="bg1"/>
                </a:solidFill>
                <a:latin typeface="Arial Black" panose="020B0A04020102020204" pitchFamily="34" charset="0"/>
              </a:rPr>
              <a:t>В МИРЕ</a:t>
            </a:r>
          </a:p>
        </p:txBody>
      </p:sp>
      <p:sp>
        <p:nvSpPr>
          <p:cNvPr id="55" name="Текст 46">
            <a:extLst>
              <a:ext uri="{FF2B5EF4-FFF2-40B4-BE49-F238E27FC236}">
                <a16:creationId xmlns:a16="http://schemas.microsoft.com/office/drawing/2014/main" id="{27438B52-0CC7-4542-8825-F7C92A058D8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015967" y="2291779"/>
            <a:ext cx="3251111" cy="360099"/>
          </a:xfrm>
        </p:spPr>
        <p:txBody>
          <a:bodyPr/>
          <a:lstStyle/>
          <a:p>
            <a:r>
              <a:rPr lang="ru-RU" sz="2600" dirty="0">
                <a:solidFill>
                  <a:schemeClr val="bg1"/>
                </a:solidFill>
                <a:latin typeface="Arial Black" panose="020B0A04020102020204" pitchFamily="34" charset="0"/>
              </a:rPr>
              <a:t>В ЕВРОПЕ И СНГ</a:t>
            </a:r>
          </a:p>
        </p:txBody>
      </p:sp>
      <p:sp>
        <p:nvSpPr>
          <p:cNvPr id="56" name="Текст 48">
            <a:extLst>
              <a:ext uri="{FF2B5EF4-FFF2-40B4-BE49-F238E27FC236}">
                <a16:creationId xmlns:a16="http://schemas.microsoft.com/office/drawing/2014/main" id="{7C669F1E-48FD-3A45-91B1-F3F53A9F9C8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015967" y="3355313"/>
            <a:ext cx="3251111" cy="360099"/>
          </a:xfrm>
        </p:spPr>
        <p:txBody>
          <a:bodyPr/>
          <a:lstStyle/>
          <a:p>
            <a:r>
              <a:rPr lang="ru-RU" sz="2600" dirty="0">
                <a:solidFill>
                  <a:schemeClr val="bg1"/>
                </a:solidFill>
                <a:latin typeface="Arial Black" panose="020B0A04020102020204" pitchFamily="34" charset="0"/>
              </a:rPr>
              <a:t>В СНГ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4826A02-FC61-1E4B-1E60-FB5C1FEE1353}"/>
              </a:ext>
            </a:extLst>
          </p:cNvPr>
          <p:cNvCxnSpPr>
            <a:cxnSpLocks/>
          </p:cNvCxnSpPr>
          <p:nvPr/>
        </p:nvCxnSpPr>
        <p:spPr>
          <a:xfrm flipV="1">
            <a:off x="1085850" y="2529548"/>
            <a:ext cx="2047875" cy="192057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898DAC8A-1E82-AED8-052D-5123A9F20360}"/>
              </a:ext>
            </a:extLst>
          </p:cNvPr>
          <p:cNvCxnSpPr>
            <a:cxnSpLocks/>
          </p:cNvCxnSpPr>
          <p:nvPr/>
        </p:nvCxnSpPr>
        <p:spPr>
          <a:xfrm>
            <a:off x="2955586" y="3098233"/>
            <a:ext cx="1394901" cy="2134183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FC3F0161-26E6-61B8-1289-CF8062E88183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1183855" y="2131144"/>
            <a:ext cx="1296896" cy="494004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79B833C1-4858-E5A0-544B-ECE7549856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2926"/>
          <a:stretch/>
        </p:blipFill>
        <p:spPr>
          <a:xfrm>
            <a:off x="711479" y="2391278"/>
            <a:ext cx="472376" cy="467740"/>
          </a:xfrm>
          <a:prstGeom prst="rect">
            <a:avLst/>
          </a:prstGeom>
          <a:effectLst>
            <a:glow rad="228600">
              <a:srgbClr val="E8EAE9"/>
            </a:glo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B8688D3-959B-EE4C-9EDD-CDF35FFDC7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5354" y="959348"/>
            <a:ext cx="266400" cy="5328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B419DDB-0A44-454D-9AE9-6D03456B16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5354" y="2187211"/>
            <a:ext cx="266400" cy="5328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2ED83A5-0F12-AF4F-9562-428DC41A6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5354" y="3268829"/>
            <a:ext cx="266400" cy="532800"/>
          </a:xfrm>
          <a:prstGeom prst="rect">
            <a:avLst/>
          </a:prstGeom>
        </p:spPr>
      </p:pic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53C8293-6469-65B0-D466-DFB5FC4004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9467" y="6356350"/>
            <a:ext cx="888427" cy="365125"/>
          </a:xfrm>
          <a:prstGeom prst="rect">
            <a:avLst/>
          </a:prstGeom>
        </p:spPr>
        <p:txBody>
          <a:bodyPr/>
          <a:lstStyle/>
          <a:p>
            <a:fld id="{8B1E57EB-DE18-44A3-B2C3-DDBF66DF3F45}" type="datetime1">
              <a:rPr lang="ru-RU" smtClean="0">
                <a:solidFill>
                  <a:schemeClr val="bg1"/>
                </a:solidFill>
              </a:rPr>
              <a:t>10.05.2023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8BB8EBB6-1C9A-399A-EA3C-04D8999B3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41148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BD55558-4DBD-12BB-A74F-83EF3EDBF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838" y="6356350"/>
            <a:ext cx="2743200" cy="365125"/>
          </a:xfrm>
        </p:spPr>
        <p:txBody>
          <a:bodyPr/>
          <a:lstStyle/>
          <a:p>
            <a:fld id="{90D6FB67-C437-4386-BA98-C16BA367CE3E}" type="slidenum">
              <a:rPr lang="ru-RU" smtClean="0">
                <a:solidFill>
                  <a:schemeClr val="bg1"/>
                </a:solidFill>
              </a:rPr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930A986-FEB8-ABF8-0509-DABA29C69A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695162" y="596899"/>
            <a:ext cx="3473113" cy="5350503"/>
          </a:xfrm>
          <a:prstGeom prst="rect">
            <a:avLst/>
          </a:prstGeom>
        </p:spPr>
      </p:pic>
      <p:sp>
        <p:nvSpPr>
          <p:cNvPr id="5" name="Текст 45">
            <a:extLst>
              <a:ext uri="{FF2B5EF4-FFF2-40B4-BE49-F238E27FC236}">
                <a16:creationId xmlns:a16="http://schemas.microsoft.com/office/drawing/2014/main" id="{A82BDF76-44D4-52B8-2A48-A3AEF9B32275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8015968" y="1502474"/>
            <a:ext cx="3251111" cy="221599"/>
          </a:xfrm>
        </p:spPr>
        <p:txBody>
          <a:bodyPr/>
          <a:lstStyle/>
          <a:p>
            <a:r>
              <a:rPr lang="ru-RU" sz="1600" dirty="0">
                <a:solidFill>
                  <a:srgbClr val="D1D5DB"/>
                </a:solidFill>
              </a:rPr>
              <a:t>по битумным материалам</a:t>
            </a:r>
          </a:p>
        </p:txBody>
      </p:sp>
      <p:sp>
        <p:nvSpPr>
          <p:cNvPr id="6" name="Текст 47">
            <a:extLst>
              <a:ext uri="{FF2B5EF4-FFF2-40B4-BE49-F238E27FC236}">
                <a16:creationId xmlns:a16="http://schemas.microsoft.com/office/drawing/2014/main" id="{EB0D78DC-6BFD-E799-1396-9097F6FA3592}"/>
              </a:ext>
            </a:extLst>
          </p:cNvPr>
          <p:cNvSpPr txBox="1">
            <a:spLocks/>
          </p:cNvSpPr>
          <p:nvPr/>
        </p:nvSpPr>
        <p:spPr>
          <a:xfrm>
            <a:off x="8015968" y="2704176"/>
            <a:ext cx="3251111" cy="2215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285750" indent="-285750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rgbClr val="D1D5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ru-RU" dirty="0"/>
              <a:t>по </a:t>
            </a:r>
            <a:r>
              <a:rPr lang="en-US" dirty="0"/>
              <a:t>SHINGLAS</a:t>
            </a:r>
            <a:endParaRPr lang="ru-RU" dirty="0"/>
          </a:p>
        </p:txBody>
      </p:sp>
      <p:sp>
        <p:nvSpPr>
          <p:cNvPr id="10" name="Текст 49">
            <a:extLst>
              <a:ext uri="{FF2B5EF4-FFF2-40B4-BE49-F238E27FC236}">
                <a16:creationId xmlns:a16="http://schemas.microsoft.com/office/drawing/2014/main" id="{BCCED918-876D-A802-2DFB-F03229FB169E}"/>
              </a:ext>
            </a:extLst>
          </p:cNvPr>
          <p:cNvSpPr txBox="1">
            <a:spLocks/>
          </p:cNvSpPr>
          <p:nvPr/>
        </p:nvSpPr>
        <p:spPr>
          <a:xfrm>
            <a:off x="8015968" y="3767710"/>
            <a:ext cx="3251111" cy="119417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285750" indent="-285750" defTabSz="9144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600" b="0" i="0">
                <a:solidFill>
                  <a:srgbClr val="D1D5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ru-RU" dirty="0"/>
              <a:t>по каменной вате </a:t>
            </a:r>
          </a:p>
          <a:p>
            <a:r>
              <a:rPr lang="ru-RU" dirty="0"/>
              <a:t>по полимерным мембранам</a:t>
            </a:r>
          </a:p>
          <a:p>
            <a:r>
              <a:rPr lang="ru-RU" dirty="0"/>
              <a:t>по битумным мастикам</a:t>
            </a:r>
          </a:p>
          <a:p>
            <a:r>
              <a:rPr lang="ru-RU" dirty="0"/>
              <a:t>по </a:t>
            </a:r>
            <a:r>
              <a:rPr lang="en-US" dirty="0"/>
              <a:t>XPS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89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B94D478-1E54-AE46-9382-F1722A9CB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320" y="419504"/>
            <a:ext cx="7308299" cy="720197"/>
          </a:xfrm>
        </p:spPr>
        <p:txBody>
          <a:bodyPr/>
          <a:lstStyle/>
          <a:p>
            <a:r>
              <a:rPr lang="ru-RU" dirty="0"/>
              <a:t>Производим широкий спектр </a:t>
            </a:r>
            <a:br>
              <a:rPr lang="ru-RU" dirty="0"/>
            </a:br>
            <a:r>
              <a:rPr lang="ru-RU" dirty="0" smtClean="0">
                <a:solidFill>
                  <a:schemeClr val="accent1"/>
                </a:solidFill>
              </a:rPr>
              <a:t>материалов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76BA8E43-8B9F-A1B6-EDA5-72A42F5A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193E9-C02A-4C42-992E-AEAF35061392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10.05.2023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3BE6D27-A399-E2B4-FF4F-CFB79DFE1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D89D10-135F-965F-492D-3045EF947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Монтажные пены">
            <a:extLst>
              <a:ext uri="{FF2B5EF4-FFF2-40B4-BE49-F238E27FC236}">
                <a16:creationId xmlns:a16="http://schemas.microsoft.com/office/drawing/2014/main" id="{15CAA661-E3F1-B2D7-B6CD-A27712424540}"/>
              </a:ext>
            </a:extLst>
          </p:cNvPr>
          <p:cNvSpPr txBox="1"/>
          <p:nvPr/>
        </p:nvSpPr>
        <p:spPr>
          <a:xfrm>
            <a:off x="10141901" y="4801152"/>
            <a:ext cx="1518536" cy="587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Монтажные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пены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8" name="Для теплоизоляции фасадов, кровель,  полов">
            <a:extLst>
              <a:ext uri="{FF2B5EF4-FFF2-40B4-BE49-F238E27FC236}">
                <a16:creationId xmlns:a16="http://schemas.microsoft.com/office/drawing/2014/main" id="{40F29677-CCDA-DA11-C4B8-8AB7342ECE75}"/>
              </a:ext>
            </a:extLst>
          </p:cNvPr>
          <p:cNvSpPr txBox="1"/>
          <p:nvPr/>
        </p:nvSpPr>
        <p:spPr>
          <a:xfrm>
            <a:off x="488729" y="1383347"/>
            <a:ext cx="2196248" cy="809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Для теплоизоляции фасадов, кровель, полов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9" name="Строительная  химия">
            <a:extLst>
              <a:ext uri="{FF2B5EF4-FFF2-40B4-BE49-F238E27FC236}">
                <a16:creationId xmlns:a16="http://schemas.microsoft.com/office/drawing/2014/main" id="{44B4A074-C358-B2F9-9DA5-459BE88163DE}"/>
              </a:ext>
            </a:extLst>
          </p:cNvPr>
          <p:cNvSpPr txBox="1"/>
          <p:nvPr/>
        </p:nvSpPr>
        <p:spPr>
          <a:xfrm>
            <a:off x="488729" y="2517969"/>
            <a:ext cx="1634321" cy="587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Строительная химия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10" name="Фасадная плитка">
            <a:extLst>
              <a:ext uri="{FF2B5EF4-FFF2-40B4-BE49-F238E27FC236}">
                <a16:creationId xmlns:a16="http://schemas.microsoft.com/office/drawing/2014/main" id="{19CAD9AF-B692-F442-C570-144B2DE84018}"/>
              </a:ext>
            </a:extLst>
          </p:cNvPr>
          <p:cNvSpPr txBox="1"/>
          <p:nvPr/>
        </p:nvSpPr>
        <p:spPr>
          <a:xfrm>
            <a:off x="6791524" y="5519508"/>
            <a:ext cx="2298333" cy="365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Фасадная плитка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11" name="ГИДРО и газоизоляция фундаментов">
            <a:extLst>
              <a:ext uri="{FF2B5EF4-FFF2-40B4-BE49-F238E27FC236}">
                <a16:creationId xmlns:a16="http://schemas.microsoft.com/office/drawing/2014/main" id="{E1F35D0C-84A0-67BC-D7E9-DACC93DE7781}"/>
              </a:ext>
            </a:extLst>
          </p:cNvPr>
          <p:cNvSpPr txBox="1"/>
          <p:nvPr/>
        </p:nvSpPr>
        <p:spPr>
          <a:xfrm>
            <a:off x="2251575" y="5076309"/>
            <a:ext cx="1818285" cy="809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Г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идро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-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/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</a:b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и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газоизоляция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фундаментов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12" name="Для скатных  и плоских кровель">
            <a:extLst>
              <a:ext uri="{FF2B5EF4-FFF2-40B4-BE49-F238E27FC236}">
                <a16:creationId xmlns:a16="http://schemas.microsoft.com/office/drawing/2014/main" id="{96705420-DA73-3BA4-C0F3-18D729DD99DB}"/>
              </a:ext>
            </a:extLst>
          </p:cNvPr>
          <p:cNvSpPr txBox="1"/>
          <p:nvPr/>
        </p:nvSpPr>
        <p:spPr>
          <a:xfrm>
            <a:off x="3337729" y="1383347"/>
            <a:ext cx="1549715" cy="809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Для плоских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и скатных кровель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13" name="Техническая изоляция…">
            <a:extLst>
              <a:ext uri="{FF2B5EF4-FFF2-40B4-BE49-F238E27FC236}">
                <a16:creationId xmlns:a16="http://schemas.microsoft.com/office/drawing/2014/main" id="{1AEE4664-8F5B-54A3-29B5-F14EC670E3F2}"/>
              </a:ext>
            </a:extLst>
          </p:cNvPr>
          <p:cNvSpPr txBox="1"/>
          <p:nvPr/>
        </p:nvSpPr>
        <p:spPr>
          <a:xfrm>
            <a:off x="6129770" y="1383347"/>
            <a:ext cx="2455891" cy="587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Техническая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изоляция и огнезащита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14" name="Для дорожно-транспортного…">
            <a:extLst>
              <a:ext uri="{FF2B5EF4-FFF2-40B4-BE49-F238E27FC236}">
                <a16:creationId xmlns:a16="http://schemas.microsoft.com/office/drawing/2014/main" id="{950BFDC9-CCD9-5747-8248-BE557672C3DF}"/>
              </a:ext>
            </a:extLst>
          </p:cNvPr>
          <p:cNvSpPr txBox="1"/>
          <p:nvPr/>
        </p:nvSpPr>
        <p:spPr>
          <a:xfrm>
            <a:off x="9036112" y="1372267"/>
            <a:ext cx="2627804" cy="809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Для дорожно-транспортного строительства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39" name="Для дорожно-транспортного…">
            <a:extLst>
              <a:ext uri="{FF2B5EF4-FFF2-40B4-BE49-F238E27FC236}">
                <a16:creationId xmlns:a16="http://schemas.microsoft.com/office/drawing/2014/main" id="{72D9908D-7406-1C77-CDD8-F7B4064B9C90}"/>
              </a:ext>
            </a:extLst>
          </p:cNvPr>
          <p:cNvSpPr txBox="1"/>
          <p:nvPr/>
        </p:nvSpPr>
        <p:spPr>
          <a:xfrm>
            <a:off x="4431652" y="5297908"/>
            <a:ext cx="1269634" cy="587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Домо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-</a:t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</a:b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комплекты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46" name="Для дорожно-транспортного…">
            <a:extLst>
              <a:ext uri="{FF2B5EF4-FFF2-40B4-BE49-F238E27FC236}">
                <a16:creationId xmlns:a16="http://schemas.microsoft.com/office/drawing/2014/main" id="{ED1B3C15-FB77-F467-D97F-D0AC87D4FF8E}"/>
              </a:ext>
            </a:extLst>
          </p:cNvPr>
          <p:cNvSpPr txBox="1"/>
          <p:nvPr/>
        </p:nvSpPr>
        <p:spPr>
          <a:xfrm>
            <a:off x="498182" y="5297908"/>
            <a:ext cx="1285660" cy="587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Дерево-обработка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52" name="Монтажные пены">
            <a:extLst>
              <a:ext uri="{FF2B5EF4-FFF2-40B4-BE49-F238E27FC236}">
                <a16:creationId xmlns:a16="http://schemas.microsoft.com/office/drawing/2014/main" id="{A098D755-AFA3-C9F8-C8D7-B65789F04FD6}"/>
              </a:ext>
            </a:extLst>
          </p:cNvPr>
          <p:cNvSpPr txBox="1"/>
          <p:nvPr/>
        </p:nvSpPr>
        <p:spPr>
          <a:xfrm>
            <a:off x="10141901" y="5519508"/>
            <a:ext cx="1377580" cy="365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Агро сектор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53" name="Монтажные пены">
            <a:extLst>
              <a:ext uri="{FF2B5EF4-FFF2-40B4-BE49-F238E27FC236}">
                <a16:creationId xmlns:a16="http://schemas.microsoft.com/office/drawing/2014/main" id="{43C4581E-606C-01CF-2D55-F53A9EC0822E}"/>
              </a:ext>
            </a:extLst>
          </p:cNvPr>
          <p:cNvSpPr txBox="1"/>
          <p:nvPr/>
        </p:nvSpPr>
        <p:spPr>
          <a:xfrm>
            <a:off x="493826" y="3447524"/>
            <a:ext cx="1372839" cy="587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Внутренняя отделка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54" name="Монтажные пены">
            <a:extLst>
              <a:ext uri="{FF2B5EF4-FFF2-40B4-BE49-F238E27FC236}">
                <a16:creationId xmlns:a16="http://schemas.microsoft.com/office/drawing/2014/main" id="{65A93F03-B4FE-61D8-E0DA-97CC5D1D6553}"/>
              </a:ext>
            </a:extLst>
          </p:cNvPr>
          <p:cNvSpPr txBox="1"/>
          <p:nvPr/>
        </p:nvSpPr>
        <p:spPr>
          <a:xfrm>
            <a:off x="10142592" y="3004931"/>
            <a:ext cx="1652035" cy="365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1437" tIns="71437" rIns="71437" bIns="71437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Proxima Nova Bold"/>
              </a:rPr>
              <a:t>Судостроение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Proxima Nova Bold"/>
            </a:endParaRPr>
          </a:p>
        </p:txBody>
      </p:sp>
      <p:sp>
        <p:nvSpPr>
          <p:cNvPr id="61" name="Полилиния: фигура 60">
            <a:extLst>
              <a:ext uri="{FF2B5EF4-FFF2-40B4-BE49-F238E27FC236}">
                <a16:creationId xmlns:a16="http://schemas.microsoft.com/office/drawing/2014/main" id="{56830015-A8A0-B90C-08CD-979E3BD4419F}"/>
              </a:ext>
            </a:extLst>
          </p:cNvPr>
          <p:cNvSpPr/>
          <p:nvPr/>
        </p:nvSpPr>
        <p:spPr>
          <a:xfrm>
            <a:off x="9711158" y="4655067"/>
            <a:ext cx="442491" cy="314942"/>
          </a:xfrm>
          <a:custGeom>
            <a:avLst/>
            <a:gdLst>
              <a:gd name="connsiteX0" fmla="*/ 0 w 2002421"/>
              <a:gd name="connsiteY0" fmla="*/ 0 h 462988"/>
              <a:gd name="connsiteX1" fmla="*/ 0 w 2002421"/>
              <a:gd name="connsiteY1" fmla="*/ 462988 h 462988"/>
              <a:gd name="connsiteX2" fmla="*/ 2002421 w 2002421"/>
              <a:gd name="connsiteY2" fmla="*/ 462988 h 462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421" h="462988">
                <a:moveTo>
                  <a:pt x="0" y="0"/>
                </a:moveTo>
                <a:lnTo>
                  <a:pt x="0" y="462988"/>
                </a:lnTo>
                <a:lnTo>
                  <a:pt x="2002421" y="462988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12" name="Группа 111">
            <a:extLst>
              <a:ext uri="{FF2B5EF4-FFF2-40B4-BE49-F238E27FC236}">
                <a16:creationId xmlns:a16="http://schemas.microsoft.com/office/drawing/2014/main" id="{3A4F5830-D772-2EE1-7728-1549CB899A0E}"/>
              </a:ext>
            </a:extLst>
          </p:cNvPr>
          <p:cNvGrpSpPr/>
          <p:nvPr/>
        </p:nvGrpSpPr>
        <p:grpSpPr>
          <a:xfrm>
            <a:off x="5941923" y="1557395"/>
            <a:ext cx="1272044" cy="2802939"/>
            <a:chOff x="5941923" y="1557395"/>
            <a:chExt cx="1272044" cy="2802939"/>
          </a:xfrm>
        </p:grpSpPr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BE4C9DC3-51C9-4504-09CB-91353FB3B28D}"/>
                </a:ext>
              </a:extLst>
            </p:cNvPr>
            <p:cNvSpPr/>
            <p:nvPr/>
          </p:nvSpPr>
          <p:spPr>
            <a:xfrm>
              <a:off x="6002550" y="1557395"/>
              <a:ext cx="1148803" cy="2768225"/>
            </a:xfrm>
            <a:custGeom>
              <a:avLst/>
              <a:gdLst>
                <a:gd name="connsiteX0" fmla="*/ 2168435 w 2168435"/>
                <a:gd name="connsiteY0" fmla="*/ 2211977 h 2211977"/>
                <a:gd name="connsiteX1" fmla="*/ 2168435 w 2168435"/>
                <a:gd name="connsiteY1" fmla="*/ 670560 h 2211977"/>
                <a:gd name="connsiteX2" fmla="*/ 0 w 2168435"/>
                <a:gd name="connsiteY2" fmla="*/ 670560 h 2211977"/>
                <a:gd name="connsiteX3" fmla="*/ 0 w 2168435"/>
                <a:gd name="connsiteY3" fmla="*/ 0 h 2211977"/>
                <a:gd name="connsiteX4" fmla="*/ 931817 w 2168435"/>
                <a:gd name="connsiteY4" fmla="*/ 0 h 2211977"/>
                <a:gd name="connsiteX0" fmla="*/ 2168435 w 2168435"/>
                <a:gd name="connsiteY0" fmla="*/ 1281040 h 1281040"/>
                <a:gd name="connsiteX1" fmla="*/ 2168435 w 2168435"/>
                <a:gd name="connsiteY1" fmla="*/ 670560 h 1281040"/>
                <a:gd name="connsiteX2" fmla="*/ 0 w 2168435"/>
                <a:gd name="connsiteY2" fmla="*/ 670560 h 1281040"/>
                <a:gd name="connsiteX3" fmla="*/ 0 w 2168435"/>
                <a:gd name="connsiteY3" fmla="*/ 0 h 1281040"/>
                <a:gd name="connsiteX4" fmla="*/ 931817 w 2168435"/>
                <a:gd name="connsiteY4" fmla="*/ 0 h 1281040"/>
                <a:gd name="connsiteX0" fmla="*/ 2168435 w 2168435"/>
                <a:gd name="connsiteY0" fmla="*/ 1281040 h 1281040"/>
                <a:gd name="connsiteX1" fmla="*/ 2168435 w 2168435"/>
                <a:gd name="connsiteY1" fmla="*/ 670560 h 1281040"/>
                <a:gd name="connsiteX2" fmla="*/ 0 w 2168435"/>
                <a:gd name="connsiteY2" fmla="*/ 670560 h 1281040"/>
                <a:gd name="connsiteX3" fmla="*/ 0 w 2168435"/>
                <a:gd name="connsiteY3" fmla="*/ 0 h 1281040"/>
                <a:gd name="connsiteX4" fmla="*/ 369380 w 2168435"/>
                <a:gd name="connsiteY4" fmla="*/ 0 h 1281040"/>
                <a:gd name="connsiteX0" fmla="*/ 2168435 w 2168435"/>
                <a:gd name="connsiteY0" fmla="*/ 1281040 h 1281040"/>
                <a:gd name="connsiteX1" fmla="*/ 2168435 w 2168435"/>
                <a:gd name="connsiteY1" fmla="*/ 670560 h 1281040"/>
                <a:gd name="connsiteX2" fmla="*/ 0 w 2168435"/>
                <a:gd name="connsiteY2" fmla="*/ 670560 h 1281040"/>
                <a:gd name="connsiteX3" fmla="*/ 0 w 2168435"/>
                <a:gd name="connsiteY3" fmla="*/ 0 h 1281040"/>
                <a:gd name="connsiteX4" fmla="*/ 268183 w 2168435"/>
                <a:gd name="connsiteY4" fmla="*/ 2757 h 1281040"/>
                <a:gd name="connsiteX0" fmla="*/ 2168435 w 2168435"/>
                <a:gd name="connsiteY0" fmla="*/ 1282418 h 1282418"/>
                <a:gd name="connsiteX1" fmla="*/ 2168435 w 2168435"/>
                <a:gd name="connsiteY1" fmla="*/ 671938 h 1282418"/>
                <a:gd name="connsiteX2" fmla="*/ 0 w 2168435"/>
                <a:gd name="connsiteY2" fmla="*/ 671938 h 1282418"/>
                <a:gd name="connsiteX3" fmla="*/ 0 w 2168435"/>
                <a:gd name="connsiteY3" fmla="*/ 1378 h 1282418"/>
                <a:gd name="connsiteX4" fmla="*/ 256938 w 2168435"/>
                <a:gd name="connsiteY4" fmla="*/ 0 h 1282418"/>
                <a:gd name="connsiteX0" fmla="*/ 2168435 w 2168435"/>
                <a:gd name="connsiteY0" fmla="*/ 1282418 h 1282418"/>
                <a:gd name="connsiteX1" fmla="*/ 2168435 w 2168435"/>
                <a:gd name="connsiteY1" fmla="*/ 671938 h 1282418"/>
                <a:gd name="connsiteX2" fmla="*/ 0 w 2168435"/>
                <a:gd name="connsiteY2" fmla="*/ 671938 h 1282418"/>
                <a:gd name="connsiteX3" fmla="*/ 0 w 2168435"/>
                <a:gd name="connsiteY3" fmla="*/ 1378 h 1282418"/>
                <a:gd name="connsiteX4" fmla="*/ 256938 w 2168435"/>
                <a:gd name="connsiteY4" fmla="*/ 0 h 1282418"/>
                <a:gd name="connsiteX0" fmla="*/ 2168435 w 2168435"/>
                <a:gd name="connsiteY0" fmla="*/ 1281040 h 1281040"/>
                <a:gd name="connsiteX1" fmla="*/ 2168435 w 2168435"/>
                <a:gd name="connsiteY1" fmla="*/ 670560 h 1281040"/>
                <a:gd name="connsiteX2" fmla="*/ 0 w 2168435"/>
                <a:gd name="connsiteY2" fmla="*/ 670560 h 1281040"/>
                <a:gd name="connsiteX3" fmla="*/ 0 w 2168435"/>
                <a:gd name="connsiteY3" fmla="*/ 0 h 1281040"/>
                <a:gd name="connsiteX4" fmla="*/ 251315 w 2168435"/>
                <a:gd name="connsiteY4" fmla="*/ 0 h 128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435" h="1281040">
                  <a:moveTo>
                    <a:pt x="2168435" y="1281040"/>
                  </a:moveTo>
                  <a:lnTo>
                    <a:pt x="2168435" y="670560"/>
                  </a:lnTo>
                  <a:lnTo>
                    <a:pt x="0" y="670560"/>
                  </a:lnTo>
                  <a:lnTo>
                    <a:pt x="0" y="0"/>
                  </a:lnTo>
                  <a:lnTo>
                    <a:pt x="251315" y="0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C5E67E38-9433-3E97-1B56-D96E4E5380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94697" y="4241064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1B029E6A-EA71-390D-8610-307D504DEB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41923" y="2946332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id="{876E9A7E-6C97-9F07-53A0-C4FE18ED681D}"/>
              </a:ext>
            </a:extLst>
          </p:cNvPr>
          <p:cNvGrpSpPr/>
          <p:nvPr/>
        </p:nvGrpSpPr>
        <p:grpSpPr>
          <a:xfrm>
            <a:off x="3157008" y="1567542"/>
            <a:ext cx="3673789" cy="3243944"/>
            <a:chOff x="3157008" y="1567542"/>
            <a:chExt cx="3673789" cy="3243944"/>
          </a:xfrm>
        </p:grpSpPr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4ABA1C5E-C9CD-B77F-44B7-C657E0E889B4}"/>
                </a:ext>
              </a:extLst>
            </p:cNvPr>
            <p:cNvSpPr/>
            <p:nvPr/>
          </p:nvSpPr>
          <p:spPr>
            <a:xfrm>
              <a:off x="3217666" y="1567542"/>
              <a:ext cx="3551871" cy="3196048"/>
            </a:xfrm>
            <a:custGeom>
              <a:avLst/>
              <a:gdLst>
                <a:gd name="connsiteX0" fmla="*/ 174172 w 2952206"/>
                <a:gd name="connsiteY0" fmla="*/ 0 h 3335383"/>
                <a:gd name="connsiteX1" fmla="*/ 0 w 2952206"/>
                <a:gd name="connsiteY1" fmla="*/ 0 h 3335383"/>
                <a:gd name="connsiteX2" fmla="*/ 0 w 2952206"/>
                <a:gd name="connsiteY2" fmla="*/ 653143 h 3335383"/>
                <a:gd name="connsiteX3" fmla="*/ 2299063 w 2952206"/>
                <a:gd name="connsiteY3" fmla="*/ 653143 h 3335383"/>
                <a:gd name="connsiteX4" fmla="*/ 2299063 w 2952206"/>
                <a:gd name="connsiteY4" fmla="*/ 1097280 h 3335383"/>
                <a:gd name="connsiteX5" fmla="*/ 2299063 w 2952206"/>
                <a:gd name="connsiteY5" fmla="*/ 1802674 h 3335383"/>
                <a:gd name="connsiteX6" fmla="*/ 2952206 w 2952206"/>
                <a:gd name="connsiteY6" fmla="*/ 1802674 h 3335383"/>
                <a:gd name="connsiteX7" fmla="*/ 2952206 w 2952206"/>
                <a:gd name="connsiteY7" fmla="*/ 3335383 h 3335383"/>
                <a:gd name="connsiteX0" fmla="*/ 174172 w 3596640"/>
                <a:gd name="connsiteY0" fmla="*/ 0 h 3335383"/>
                <a:gd name="connsiteX1" fmla="*/ 0 w 3596640"/>
                <a:gd name="connsiteY1" fmla="*/ 0 h 3335383"/>
                <a:gd name="connsiteX2" fmla="*/ 0 w 3596640"/>
                <a:gd name="connsiteY2" fmla="*/ 653143 h 3335383"/>
                <a:gd name="connsiteX3" fmla="*/ 2299063 w 3596640"/>
                <a:gd name="connsiteY3" fmla="*/ 653143 h 3335383"/>
                <a:gd name="connsiteX4" fmla="*/ 2299063 w 3596640"/>
                <a:gd name="connsiteY4" fmla="*/ 1097280 h 3335383"/>
                <a:gd name="connsiteX5" fmla="*/ 2299063 w 3596640"/>
                <a:gd name="connsiteY5" fmla="*/ 1802674 h 3335383"/>
                <a:gd name="connsiteX6" fmla="*/ 3596640 w 3596640"/>
                <a:gd name="connsiteY6" fmla="*/ 1802674 h 3335383"/>
                <a:gd name="connsiteX7" fmla="*/ 2952206 w 3596640"/>
                <a:gd name="connsiteY7" fmla="*/ 3335383 h 3335383"/>
                <a:gd name="connsiteX0" fmla="*/ 174172 w 3614057"/>
                <a:gd name="connsiteY0" fmla="*/ 0 h 3378926"/>
                <a:gd name="connsiteX1" fmla="*/ 0 w 3614057"/>
                <a:gd name="connsiteY1" fmla="*/ 0 h 3378926"/>
                <a:gd name="connsiteX2" fmla="*/ 0 w 3614057"/>
                <a:gd name="connsiteY2" fmla="*/ 653143 h 3378926"/>
                <a:gd name="connsiteX3" fmla="*/ 2299063 w 3614057"/>
                <a:gd name="connsiteY3" fmla="*/ 653143 h 3378926"/>
                <a:gd name="connsiteX4" fmla="*/ 2299063 w 3614057"/>
                <a:gd name="connsiteY4" fmla="*/ 1097280 h 3378926"/>
                <a:gd name="connsiteX5" fmla="*/ 2299063 w 3614057"/>
                <a:gd name="connsiteY5" fmla="*/ 1802674 h 3378926"/>
                <a:gd name="connsiteX6" fmla="*/ 3596640 w 3614057"/>
                <a:gd name="connsiteY6" fmla="*/ 1802674 h 3378926"/>
                <a:gd name="connsiteX7" fmla="*/ 3614057 w 3614057"/>
                <a:gd name="connsiteY7" fmla="*/ 3378926 h 3378926"/>
                <a:gd name="connsiteX0" fmla="*/ 174172 w 3614057"/>
                <a:gd name="connsiteY0" fmla="*/ 0 h 3370217"/>
                <a:gd name="connsiteX1" fmla="*/ 0 w 3614057"/>
                <a:gd name="connsiteY1" fmla="*/ 0 h 3370217"/>
                <a:gd name="connsiteX2" fmla="*/ 0 w 3614057"/>
                <a:gd name="connsiteY2" fmla="*/ 653143 h 3370217"/>
                <a:gd name="connsiteX3" fmla="*/ 2299063 w 3614057"/>
                <a:gd name="connsiteY3" fmla="*/ 653143 h 3370217"/>
                <a:gd name="connsiteX4" fmla="*/ 2299063 w 3614057"/>
                <a:gd name="connsiteY4" fmla="*/ 1097280 h 3370217"/>
                <a:gd name="connsiteX5" fmla="*/ 2299063 w 3614057"/>
                <a:gd name="connsiteY5" fmla="*/ 1802674 h 3370217"/>
                <a:gd name="connsiteX6" fmla="*/ 3596640 w 3614057"/>
                <a:gd name="connsiteY6" fmla="*/ 1802674 h 3370217"/>
                <a:gd name="connsiteX7" fmla="*/ 3614057 w 3614057"/>
                <a:gd name="connsiteY7" fmla="*/ 3370217 h 3370217"/>
                <a:gd name="connsiteX0" fmla="*/ 174172 w 3605348"/>
                <a:gd name="connsiteY0" fmla="*/ 0 h 3361509"/>
                <a:gd name="connsiteX1" fmla="*/ 0 w 3605348"/>
                <a:gd name="connsiteY1" fmla="*/ 0 h 3361509"/>
                <a:gd name="connsiteX2" fmla="*/ 0 w 3605348"/>
                <a:gd name="connsiteY2" fmla="*/ 653143 h 3361509"/>
                <a:gd name="connsiteX3" fmla="*/ 2299063 w 3605348"/>
                <a:gd name="connsiteY3" fmla="*/ 653143 h 3361509"/>
                <a:gd name="connsiteX4" fmla="*/ 2299063 w 3605348"/>
                <a:gd name="connsiteY4" fmla="*/ 1097280 h 3361509"/>
                <a:gd name="connsiteX5" fmla="*/ 2299063 w 3605348"/>
                <a:gd name="connsiteY5" fmla="*/ 1802674 h 3361509"/>
                <a:gd name="connsiteX6" fmla="*/ 3596640 w 3605348"/>
                <a:gd name="connsiteY6" fmla="*/ 1802674 h 3361509"/>
                <a:gd name="connsiteX7" fmla="*/ 3605348 w 3605348"/>
                <a:gd name="connsiteY7" fmla="*/ 3361509 h 3361509"/>
                <a:gd name="connsiteX0" fmla="*/ 174172 w 3605348"/>
                <a:gd name="connsiteY0" fmla="*/ 0 h 3196047"/>
                <a:gd name="connsiteX1" fmla="*/ 0 w 3605348"/>
                <a:gd name="connsiteY1" fmla="*/ 0 h 3196047"/>
                <a:gd name="connsiteX2" fmla="*/ 0 w 3605348"/>
                <a:gd name="connsiteY2" fmla="*/ 653143 h 3196047"/>
                <a:gd name="connsiteX3" fmla="*/ 2299063 w 3605348"/>
                <a:gd name="connsiteY3" fmla="*/ 653143 h 3196047"/>
                <a:gd name="connsiteX4" fmla="*/ 2299063 w 3605348"/>
                <a:gd name="connsiteY4" fmla="*/ 1097280 h 3196047"/>
                <a:gd name="connsiteX5" fmla="*/ 2299063 w 3605348"/>
                <a:gd name="connsiteY5" fmla="*/ 1802674 h 3196047"/>
                <a:gd name="connsiteX6" fmla="*/ 3596640 w 3605348"/>
                <a:gd name="connsiteY6" fmla="*/ 1802674 h 3196047"/>
                <a:gd name="connsiteX7" fmla="*/ 3605348 w 3605348"/>
                <a:gd name="connsiteY7" fmla="*/ 3196047 h 3196047"/>
                <a:gd name="connsiteX0" fmla="*/ 128822 w 3605348"/>
                <a:gd name="connsiteY0" fmla="*/ 0 h 3199026"/>
                <a:gd name="connsiteX1" fmla="*/ 0 w 3605348"/>
                <a:gd name="connsiteY1" fmla="*/ 2979 h 3199026"/>
                <a:gd name="connsiteX2" fmla="*/ 0 w 3605348"/>
                <a:gd name="connsiteY2" fmla="*/ 656122 h 3199026"/>
                <a:gd name="connsiteX3" fmla="*/ 2299063 w 3605348"/>
                <a:gd name="connsiteY3" fmla="*/ 656122 h 3199026"/>
                <a:gd name="connsiteX4" fmla="*/ 2299063 w 3605348"/>
                <a:gd name="connsiteY4" fmla="*/ 1100259 h 3199026"/>
                <a:gd name="connsiteX5" fmla="*/ 2299063 w 3605348"/>
                <a:gd name="connsiteY5" fmla="*/ 1805653 h 3199026"/>
                <a:gd name="connsiteX6" fmla="*/ 3596640 w 3605348"/>
                <a:gd name="connsiteY6" fmla="*/ 1805653 h 3199026"/>
                <a:gd name="connsiteX7" fmla="*/ 3605348 w 3605348"/>
                <a:gd name="connsiteY7" fmla="*/ 3199026 h 3199026"/>
                <a:gd name="connsiteX0" fmla="*/ 122775 w 3605348"/>
                <a:gd name="connsiteY0" fmla="*/ 0 h 3196048"/>
                <a:gd name="connsiteX1" fmla="*/ 0 w 3605348"/>
                <a:gd name="connsiteY1" fmla="*/ 1 h 3196048"/>
                <a:gd name="connsiteX2" fmla="*/ 0 w 3605348"/>
                <a:gd name="connsiteY2" fmla="*/ 653144 h 3196048"/>
                <a:gd name="connsiteX3" fmla="*/ 2299063 w 3605348"/>
                <a:gd name="connsiteY3" fmla="*/ 653144 h 3196048"/>
                <a:gd name="connsiteX4" fmla="*/ 2299063 w 3605348"/>
                <a:gd name="connsiteY4" fmla="*/ 1097281 h 3196048"/>
                <a:gd name="connsiteX5" fmla="*/ 2299063 w 3605348"/>
                <a:gd name="connsiteY5" fmla="*/ 1802675 h 3196048"/>
                <a:gd name="connsiteX6" fmla="*/ 3596640 w 3605348"/>
                <a:gd name="connsiteY6" fmla="*/ 1802675 h 3196048"/>
                <a:gd name="connsiteX7" fmla="*/ 3605348 w 3605348"/>
                <a:gd name="connsiteY7" fmla="*/ 3196048 h 3196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5348" h="3196048">
                  <a:moveTo>
                    <a:pt x="122775" y="0"/>
                  </a:moveTo>
                  <a:lnTo>
                    <a:pt x="0" y="1"/>
                  </a:lnTo>
                  <a:lnTo>
                    <a:pt x="0" y="653144"/>
                  </a:lnTo>
                  <a:lnTo>
                    <a:pt x="2299063" y="653144"/>
                  </a:lnTo>
                  <a:lnTo>
                    <a:pt x="2299063" y="1097281"/>
                  </a:lnTo>
                  <a:lnTo>
                    <a:pt x="2299063" y="1802675"/>
                  </a:lnTo>
                  <a:lnTo>
                    <a:pt x="3596640" y="1802675"/>
                  </a:lnTo>
                  <a:cubicBezTo>
                    <a:pt x="3596640" y="2313578"/>
                    <a:pt x="3605348" y="2685145"/>
                    <a:pt x="3605348" y="3196048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E0055572-5111-85EE-4295-B92373E54A8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7008" y="2157445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320CE713-BE45-FDB6-0260-610BAFB90A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11527" y="4692216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DDD16A26-D51B-ECA6-A3B8-180C8236A7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4164" y="2605253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8" name="Группа 97">
            <a:extLst>
              <a:ext uri="{FF2B5EF4-FFF2-40B4-BE49-F238E27FC236}">
                <a16:creationId xmlns:a16="http://schemas.microsoft.com/office/drawing/2014/main" id="{A89735E7-FF8B-2401-96B5-C7BC8394664C}"/>
              </a:ext>
            </a:extLst>
          </p:cNvPr>
          <p:cNvGrpSpPr/>
          <p:nvPr/>
        </p:nvGrpSpPr>
        <p:grpSpPr>
          <a:xfrm>
            <a:off x="371560" y="1550125"/>
            <a:ext cx="5688872" cy="3358085"/>
            <a:chOff x="391886" y="1550125"/>
            <a:chExt cx="5668546" cy="3358085"/>
          </a:xfrm>
        </p:grpSpPr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F183D2CB-96D9-EADD-8D9C-45D1737F7B94}"/>
                </a:ext>
              </a:extLst>
            </p:cNvPr>
            <p:cNvSpPr/>
            <p:nvPr/>
          </p:nvSpPr>
          <p:spPr>
            <a:xfrm>
              <a:off x="391886" y="1550125"/>
              <a:ext cx="5610871" cy="3278470"/>
            </a:xfrm>
            <a:custGeom>
              <a:avLst/>
              <a:gdLst>
                <a:gd name="connsiteX0" fmla="*/ 95794 w 5608320"/>
                <a:gd name="connsiteY0" fmla="*/ 0 h 3448594"/>
                <a:gd name="connsiteX1" fmla="*/ 0 w 5608320"/>
                <a:gd name="connsiteY1" fmla="*/ 0 h 3448594"/>
                <a:gd name="connsiteX2" fmla="*/ 0 w 5608320"/>
                <a:gd name="connsiteY2" fmla="*/ 740228 h 3448594"/>
                <a:gd name="connsiteX3" fmla="*/ 2377440 w 5608320"/>
                <a:gd name="connsiteY3" fmla="*/ 740228 h 3448594"/>
                <a:gd name="connsiteX4" fmla="*/ 2377440 w 5608320"/>
                <a:gd name="connsiteY4" fmla="*/ 1811383 h 3448594"/>
                <a:gd name="connsiteX5" fmla="*/ 4389120 w 5608320"/>
                <a:gd name="connsiteY5" fmla="*/ 1811383 h 3448594"/>
                <a:gd name="connsiteX6" fmla="*/ 4389120 w 5608320"/>
                <a:gd name="connsiteY6" fmla="*/ 2307771 h 3448594"/>
                <a:gd name="connsiteX7" fmla="*/ 5608320 w 5608320"/>
                <a:gd name="connsiteY7" fmla="*/ 2307771 h 3448594"/>
                <a:gd name="connsiteX8" fmla="*/ 5608320 w 5608320"/>
                <a:gd name="connsiteY8" fmla="*/ 3448594 h 3448594"/>
                <a:gd name="connsiteX0" fmla="*/ 95794 w 5617029"/>
                <a:gd name="connsiteY0" fmla="*/ 0 h 3309257"/>
                <a:gd name="connsiteX1" fmla="*/ 0 w 5617029"/>
                <a:gd name="connsiteY1" fmla="*/ 0 h 3309257"/>
                <a:gd name="connsiteX2" fmla="*/ 0 w 5617029"/>
                <a:gd name="connsiteY2" fmla="*/ 740228 h 3309257"/>
                <a:gd name="connsiteX3" fmla="*/ 2377440 w 5617029"/>
                <a:gd name="connsiteY3" fmla="*/ 740228 h 3309257"/>
                <a:gd name="connsiteX4" fmla="*/ 2377440 w 5617029"/>
                <a:gd name="connsiteY4" fmla="*/ 1811383 h 3309257"/>
                <a:gd name="connsiteX5" fmla="*/ 4389120 w 5617029"/>
                <a:gd name="connsiteY5" fmla="*/ 1811383 h 3309257"/>
                <a:gd name="connsiteX6" fmla="*/ 4389120 w 5617029"/>
                <a:gd name="connsiteY6" fmla="*/ 2307771 h 3309257"/>
                <a:gd name="connsiteX7" fmla="*/ 5608320 w 5617029"/>
                <a:gd name="connsiteY7" fmla="*/ 2307771 h 3309257"/>
                <a:gd name="connsiteX8" fmla="*/ 5617029 w 5617029"/>
                <a:gd name="connsiteY8" fmla="*/ 3309257 h 3309257"/>
                <a:gd name="connsiteX0" fmla="*/ 95794 w 5608320"/>
                <a:gd name="connsiteY0" fmla="*/ 0 h 3306179"/>
                <a:gd name="connsiteX1" fmla="*/ 0 w 5608320"/>
                <a:gd name="connsiteY1" fmla="*/ 0 h 3306179"/>
                <a:gd name="connsiteX2" fmla="*/ 0 w 5608320"/>
                <a:gd name="connsiteY2" fmla="*/ 740228 h 3306179"/>
                <a:gd name="connsiteX3" fmla="*/ 2377440 w 5608320"/>
                <a:gd name="connsiteY3" fmla="*/ 740228 h 3306179"/>
                <a:gd name="connsiteX4" fmla="*/ 2377440 w 5608320"/>
                <a:gd name="connsiteY4" fmla="*/ 1811383 h 3306179"/>
                <a:gd name="connsiteX5" fmla="*/ 4389120 w 5608320"/>
                <a:gd name="connsiteY5" fmla="*/ 1811383 h 3306179"/>
                <a:gd name="connsiteX6" fmla="*/ 4389120 w 5608320"/>
                <a:gd name="connsiteY6" fmla="*/ 2307771 h 3306179"/>
                <a:gd name="connsiteX7" fmla="*/ 5608320 w 5608320"/>
                <a:gd name="connsiteY7" fmla="*/ 2307771 h 3306179"/>
                <a:gd name="connsiteX8" fmla="*/ 5604714 w 5608320"/>
                <a:gd name="connsiteY8" fmla="*/ 3306179 h 3306179"/>
                <a:gd name="connsiteX0" fmla="*/ 95794 w 5610871"/>
                <a:gd name="connsiteY0" fmla="*/ 0 h 3278470"/>
                <a:gd name="connsiteX1" fmla="*/ 0 w 5610871"/>
                <a:gd name="connsiteY1" fmla="*/ 0 h 3278470"/>
                <a:gd name="connsiteX2" fmla="*/ 0 w 5610871"/>
                <a:gd name="connsiteY2" fmla="*/ 740228 h 3278470"/>
                <a:gd name="connsiteX3" fmla="*/ 2377440 w 5610871"/>
                <a:gd name="connsiteY3" fmla="*/ 740228 h 3278470"/>
                <a:gd name="connsiteX4" fmla="*/ 2377440 w 5610871"/>
                <a:gd name="connsiteY4" fmla="*/ 1811383 h 3278470"/>
                <a:gd name="connsiteX5" fmla="*/ 4389120 w 5610871"/>
                <a:gd name="connsiteY5" fmla="*/ 1811383 h 3278470"/>
                <a:gd name="connsiteX6" fmla="*/ 4389120 w 5610871"/>
                <a:gd name="connsiteY6" fmla="*/ 2307771 h 3278470"/>
                <a:gd name="connsiteX7" fmla="*/ 5608320 w 5610871"/>
                <a:gd name="connsiteY7" fmla="*/ 2307771 h 3278470"/>
                <a:gd name="connsiteX8" fmla="*/ 5610871 w 5610871"/>
                <a:gd name="connsiteY8" fmla="*/ 3278470 h 3278470"/>
                <a:gd name="connsiteX0" fmla="*/ 110632 w 5610871"/>
                <a:gd name="connsiteY0" fmla="*/ 5957 h 3278470"/>
                <a:gd name="connsiteX1" fmla="*/ 0 w 5610871"/>
                <a:gd name="connsiteY1" fmla="*/ 0 h 3278470"/>
                <a:gd name="connsiteX2" fmla="*/ 0 w 5610871"/>
                <a:gd name="connsiteY2" fmla="*/ 740228 h 3278470"/>
                <a:gd name="connsiteX3" fmla="*/ 2377440 w 5610871"/>
                <a:gd name="connsiteY3" fmla="*/ 740228 h 3278470"/>
                <a:gd name="connsiteX4" fmla="*/ 2377440 w 5610871"/>
                <a:gd name="connsiteY4" fmla="*/ 1811383 h 3278470"/>
                <a:gd name="connsiteX5" fmla="*/ 4389120 w 5610871"/>
                <a:gd name="connsiteY5" fmla="*/ 1811383 h 3278470"/>
                <a:gd name="connsiteX6" fmla="*/ 4389120 w 5610871"/>
                <a:gd name="connsiteY6" fmla="*/ 2307771 h 3278470"/>
                <a:gd name="connsiteX7" fmla="*/ 5608320 w 5610871"/>
                <a:gd name="connsiteY7" fmla="*/ 2307771 h 3278470"/>
                <a:gd name="connsiteX8" fmla="*/ 5610871 w 5610871"/>
                <a:gd name="connsiteY8" fmla="*/ 3278470 h 3278470"/>
                <a:gd name="connsiteX0" fmla="*/ 113601 w 5610871"/>
                <a:gd name="connsiteY0" fmla="*/ 0 h 3278470"/>
                <a:gd name="connsiteX1" fmla="*/ 0 w 5610871"/>
                <a:gd name="connsiteY1" fmla="*/ 0 h 3278470"/>
                <a:gd name="connsiteX2" fmla="*/ 0 w 5610871"/>
                <a:gd name="connsiteY2" fmla="*/ 740228 h 3278470"/>
                <a:gd name="connsiteX3" fmla="*/ 2377440 w 5610871"/>
                <a:gd name="connsiteY3" fmla="*/ 740228 h 3278470"/>
                <a:gd name="connsiteX4" fmla="*/ 2377440 w 5610871"/>
                <a:gd name="connsiteY4" fmla="*/ 1811383 h 3278470"/>
                <a:gd name="connsiteX5" fmla="*/ 4389120 w 5610871"/>
                <a:gd name="connsiteY5" fmla="*/ 1811383 h 3278470"/>
                <a:gd name="connsiteX6" fmla="*/ 4389120 w 5610871"/>
                <a:gd name="connsiteY6" fmla="*/ 2307771 h 3278470"/>
                <a:gd name="connsiteX7" fmla="*/ 5608320 w 5610871"/>
                <a:gd name="connsiteY7" fmla="*/ 2307771 h 3278470"/>
                <a:gd name="connsiteX8" fmla="*/ 5610871 w 5610871"/>
                <a:gd name="connsiteY8" fmla="*/ 3278470 h 3278470"/>
                <a:gd name="connsiteX0" fmla="*/ 116569 w 5610871"/>
                <a:gd name="connsiteY0" fmla="*/ 2978 h 3278470"/>
                <a:gd name="connsiteX1" fmla="*/ 0 w 5610871"/>
                <a:gd name="connsiteY1" fmla="*/ 0 h 3278470"/>
                <a:gd name="connsiteX2" fmla="*/ 0 w 5610871"/>
                <a:gd name="connsiteY2" fmla="*/ 740228 h 3278470"/>
                <a:gd name="connsiteX3" fmla="*/ 2377440 w 5610871"/>
                <a:gd name="connsiteY3" fmla="*/ 740228 h 3278470"/>
                <a:gd name="connsiteX4" fmla="*/ 2377440 w 5610871"/>
                <a:gd name="connsiteY4" fmla="*/ 1811383 h 3278470"/>
                <a:gd name="connsiteX5" fmla="*/ 4389120 w 5610871"/>
                <a:gd name="connsiteY5" fmla="*/ 1811383 h 3278470"/>
                <a:gd name="connsiteX6" fmla="*/ 4389120 w 5610871"/>
                <a:gd name="connsiteY6" fmla="*/ 2307771 h 3278470"/>
                <a:gd name="connsiteX7" fmla="*/ 5608320 w 5610871"/>
                <a:gd name="connsiteY7" fmla="*/ 2307771 h 3278470"/>
                <a:gd name="connsiteX8" fmla="*/ 5610871 w 5610871"/>
                <a:gd name="connsiteY8" fmla="*/ 3278470 h 3278470"/>
                <a:gd name="connsiteX0" fmla="*/ 119537 w 5610871"/>
                <a:gd name="connsiteY0" fmla="*/ 0 h 3281449"/>
                <a:gd name="connsiteX1" fmla="*/ 0 w 5610871"/>
                <a:gd name="connsiteY1" fmla="*/ 2979 h 3281449"/>
                <a:gd name="connsiteX2" fmla="*/ 0 w 5610871"/>
                <a:gd name="connsiteY2" fmla="*/ 743207 h 3281449"/>
                <a:gd name="connsiteX3" fmla="*/ 2377440 w 5610871"/>
                <a:gd name="connsiteY3" fmla="*/ 743207 h 3281449"/>
                <a:gd name="connsiteX4" fmla="*/ 2377440 w 5610871"/>
                <a:gd name="connsiteY4" fmla="*/ 1814362 h 3281449"/>
                <a:gd name="connsiteX5" fmla="*/ 4389120 w 5610871"/>
                <a:gd name="connsiteY5" fmla="*/ 1814362 h 3281449"/>
                <a:gd name="connsiteX6" fmla="*/ 4389120 w 5610871"/>
                <a:gd name="connsiteY6" fmla="*/ 2310750 h 3281449"/>
                <a:gd name="connsiteX7" fmla="*/ 5608320 w 5610871"/>
                <a:gd name="connsiteY7" fmla="*/ 2310750 h 3281449"/>
                <a:gd name="connsiteX8" fmla="*/ 5610871 w 5610871"/>
                <a:gd name="connsiteY8" fmla="*/ 3281449 h 3281449"/>
                <a:gd name="connsiteX0" fmla="*/ 116570 w 5610871"/>
                <a:gd name="connsiteY0" fmla="*/ 0 h 3278471"/>
                <a:gd name="connsiteX1" fmla="*/ 0 w 5610871"/>
                <a:gd name="connsiteY1" fmla="*/ 1 h 3278471"/>
                <a:gd name="connsiteX2" fmla="*/ 0 w 5610871"/>
                <a:gd name="connsiteY2" fmla="*/ 740229 h 3278471"/>
                <a:gd name="connsiteX3" fmla="*/ 2377440 w 5610871"/>
                <a:gd name="connsiteY3" fmla="*/ 740229 h 3278471"/>
                <a:gd name="connsiteX4" fmla="*/ 2377440 w 5610871"/>
                <a:gd name="connsiteY4" fmla="*/ 1811384 h 3278471"/>
                <a:gd name="connsiteX5" fmla="*/ 4389120 w 5610871"/>
                <a:gd name="connsiteY5" fmla="*/ 1811384 h 3278471"/>
                <a:gd name="connsiteX6" fmla="*/ 4389120 w 5610871"/>
                <a:gd name="connsiteY6" fmla="*/ 2307772 h 3278471"/>
                <a:gd name="connsiteX7" fmla="*/ 5608320 w 5610871"/>
                <a:gd name="connsiteY7" fmla="*/ 2307772 h 3278471"/>
                <a:gd name="connsiteX8" fmla="*/ 5610871 w 5610871"/>
                <a:gd name="connsiteY8" fmla="*/ 3278471 h 3278471"/>
                <a:gd name="connsiteX0" fmla="*/ 122506 w 5610871"/>
                <a:gd name="connsiteY0" fmla="*/ 2977 h 3278470"/>
                <a:gd name="connsiteX1" fmla="*/ 0 w 5610871"/>
                <a:gd name="connsiteY1" fmla="*/ 0 h 3278470"/>
                <a:gd name="connsiteX2" fmla="*/ 0 w 5610871"/>
                <a:gd name="connsiteY2" fmla="*/ 740228 h 3278470"/>
                <a:gd name="connsiteX3" fmla="*/ 2377440 w 5610871"/>
                <a:gd name="connsiteY3" fmla="*/ 740228 h 3278470"/>
                <a:gd name="connsiteX4" fmla="*/ 2377440 w 5610871"/>
                <a:gd name="connsiteY4" fmla="*/ 1811383 h 3278470"/>
                <a:gd name="connsiteX5" fmla="*/ 4389120 w 5610871"/>
                <a:gd name="connsiteY5" fmla="*/ 1811383 h 3278470"/>
                <a:gd name="connsiteX6" fmla="*/ 4389120 w 5610871"/>
                <a:gd name="connsiteY6" fmla="*/ 2307771 h 3278470"/>
                <a:gd name="connsiteX7" fmla="*/ 5608320 w 5610871"/>
                <a:gd name="connsiteY7" fmla="*/ 2307771 h 3278470"/>
                <a:gd name="connsiteX8" fmla="*/ 5610871 w 5610871"/>
                <a:gd name="connsiteY8" fmla="*/ 3278470 h 327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0871" h="3278470">
                  <a:moveTo>
                    <a:pt x="122506" y="2977"/>
                  </a:moveTo>
                  <a:lnTo>
                    <a:pt x="0" y="0"/>
                  </a:lnTo>
                  <a:lnTo>
                    <a:pt x="0" y="740228"/>
                  </a:lnTo>
                  <a:lnTo>
                    <a:pt x="2377440" y="740228"/>
                  </a:lnTo>
                  <a:lnTo>
                    <a:pt x="2377440" y="1811383"/>
                  </a:lnTo>
                  <a:lnTo>
                    <a:pt x="4389120" y="1811383"/>
                  </a:lnTo>
                  <a:lnTo>
                    <a:pt x="4389120" y="2307771"/>
                  </a:lnTo>
                  <a:lnTo>
                    <a:pt x="5608320" y="2307771"/>
                  </a:lnTo>
                  <a:cubicBezTo>
                    <a:pt x="5608320" y="2688045"/>
                    <a:pt x="5610871" y="2898196"/>
                    <a:pt x="5610871" y="327847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7217E107-6304-E5EA-D4D0-BDF282E228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13178" y="2228653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5625C2BB-4BD3-C8D6-400C-4F6F48DC8B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09186" y="3302134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155A6DE2-17FF-F8C7-4F7E-C81DB83C2E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4129" y="3300543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616FDA2C-6221-CA12-F103-DC9792D4A2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41162" y="4788940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id="{F985341B-6B8D-39B5-762F-6B67026DC3CD}"/>
              </a:ext>
            </a:extLst>
          </p:cNvPr>
          <p:cNvGrpSpPr/>
          <p:nvPr/>
        </p:nvGrpSpPr>
        <p:grpSpPr>
          <a:xfrm>
            <a:off x="367912" y="2674011"/>
            <a:ext cx="2130523" cy="509176"/>
            <a:chOff x="391886" y="2674011"/>
            <a:chExt cx="2106549" cy="509176"/>
          </a:xfrm>
        </p:grpSpPr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3A79895C-0D0B-C275-7F6C-E00AAE78D33B}"/>
                </a:ext>
              </a:extLst>
            </p:cNvPr>
            <p:cNvSpPr/>
            <p:nvPr/>
          </p:nvSpPr>
          <p:spPr>
            <a:xfrm>
              <a:off x="391886" y="2674011"/>
              <a:ext cx="2043533" cy="452366"/>
            </a:xfrm>
            <a:custGeom>
              <a:avLst/>
              <a:gdLst>
                <a:gd name="connsiteX0" fmla="*/ 78377 w 2133600"/>
                <a:gd name="connsiteY0" fmla="*/ 0 h 418012"/>
                <a:gd name="connsiteX1" fmla="*/ 0 w 2133600"/>
                <a:gd name="connsiteY1" fmla="*/ 0 h 418012"/>
                <a:gd name="connsiteX2" fmla="*/ 0 w 2133600"/>
                <a:gd name="connsiteY2" fmla="*/ 418012 h 418012"/>
                <a:gd name="connsiteX3" fmla="*/ 2133600 w 2133600"/>
                <a:gd name="connsiteY3" fmla="*/ 418012 h 418012"/>
                <a:gd name="connsiteX0" fmla="*/ 97547 w 2133600"/>
                <a:gd name="connsiteY0" fmla="*/ 0 h 418012"/>
                <a:gd name="connsiteX1" fmla="*/ 0 w 2133600"/>
                <a:gd name="connsiteY1" fmla="*/ 0 h 418012"/>
                <a:gd name="connsiteX2" fmla="*/ 0 w 2133600"/>
                <a:gd name="connsiteY2" fmla="*/ 418012 h 418012"/>
                <a:gd name="connsiteX3" fmla="*/ 2133600 w 2133600"/>
                <a:gd name="connsiteY3" fmla="*/ 418012 h 418012"/>
                <a:gd name="connsiteX0" fmla="*/ 131369 w 2133600"/>
                <a:gd name="connsiteY0" fmla="*/ 2752 h 418012"/>
                <a:gd name="connsiteX1" fmla="*/ 0 w 2133600"/>
                <a:gd name="connsiteY1" fmla="*/ 0 h 418012"/>
                <a:gd name="connsiteX2" fmla="*/ 0 w 2133600"/>
                <a:gd name="connsiteY2" fmla="*/ 418012 h 418012"/>
                <a:gd name="connsiteX3" fmla="*/ 2133600 w 2133600"/>
                <a:gd name="connsiteY3" fmla="*/ 418012 h 41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3600" h="418012">
                  <a:moveTo>
                    <a:pt x="131369" y="2752"/>
                  </a:moveTo>
                  <a:lnTo>
                    <a:pt x="0" y="0"/>
                  </a:lnTo>
                  <a:lnTo>
                    <a:pt x="0" y="418012"/>
                  </a:lnTo>
                  <a:lnTo>
                    <a:pt x="2133600" y="418012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97648FFD-A757-E0B4-8FD2-274100600A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79165" y="3063917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5" name="Группа 94">
            <a:extLst>
              <a:ext uri="{FF2B5EF4-FFF2-40B4-BE49-F238E27FC236}">
                <a16:creationId xmlns:a16="http://schemas.microsoft.com/office/drawing/2014/main" id="{2FDE0275-5C8E-3563-29E5-9F93159D9C83}"/>
              </a:ext>
            </a:extLst>
          </p:cNvPr>
          <p:cNvGrpSpPr/>
          <p:nvPr/>
        </p:nvGrpSpPr>
        <p:grpSpPr>
          <a:xfrm>
            <a:off x="360400" y="4611712"/>
            <a:ext cx="2914778" cy="857765"/>
            <a:chOff x="391887" y="4611712"/>
            <a:chExt cx="2883291" cy="857765"/>
          </a:xfrm>
        </p:grpSpPr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5204F213-DECC-6B49-1E97-FDFA0F8FD436}"/>
                </a:ext>
              </a:extLst>
            </p:cNvPr>
            <p:cNvSpPr/>
            <p:nvPr/>
          </p:nvSpPr>
          <p:spPr>
            <a:xfrm>
              <a:off x="391887" y="4672204"/>
              <a:ext cx="2830285" cy="797273"/>
            </a:xfrm>
            <a:custGeom>
              <a:avLst/>
              <a:gdLst>
                <a:gd name="connsiteX0" fmla="*/ 60960 w 2830285"/>
                <a:gd name="connsiteY0" fmla="*/ 679269 h 679269"/>
                <a:gd name="connsiteX1" fmla="*/ 0 w 2830285"/>
                <a:gd name="connsiteY1" fmla="*/ 679269 h 679269"/>
                <a:gd name="connsiteX2" fmla="*/ 0 w 2830285"/>
                <a:gd name="connsiteY2" fmla="*/ 139337 h 679269"/>
                <a:gd name="connsiteX3" fmla="*/ 0 w 2830285"/>
                <a:gd name="connsiteY3" fmla="*/ 0 h 679269"/>
                <a:gd name="connsiteX4" fmla="*/ 2830285 w 2830285"/>
                <a:gd name="connsiteY4" fmla="*/ 0 h 679269"/>
                <a:gd name="connsiteX0" fmla="*/ 97682 w 2830285"/>
                <a:gd name="connsiteY0" fmla="*/ 676139 h 679269"/>
                <a:gd name="connsiteX1" fmla="*/ 0 w 2830285"/>
                <a:gd name="connsiteY1" fmla="*/ 679269 h 679269"/>
                <a:gd name="connsiteX2" fmla="*/ 0 w 2830285"/>
                <a:gd name="connsiteY2" fmla="*/ 139337 h 679269"/>
                <a:gd name="connsiteX3" fmla="*/ 0 w 2830285"/>
                <a:gd name="connsiteY3" fmla="*/ 0 h 679269"/>
                <a:gd name="connsiteX4" fmla="*/ 2830285 w 2830285"/>
                <a:gd name="connsiteY4" fmla="*/ 0 h 679269"/>
                <a:gd name="connsiteX0" fmla="*/ 101354 w 2830285"/>
                <a:gd name="connsiteY0" fmla="*/ 676139 h 679269"/>
                <a:gd name="connsiteX1" fmla="*/ 0 w 2830285"/>
                <a:gd name="connsiteY1" fmla="*/ 679269 h 679269"/>
                <a:gd name="connsiteX2" fmla="*/ 0 w 2830285"/>
                <a:gd name="connsiteY2" fmla="*/ 139337 h 679269"/>
                <a:gd name="connsiteX3" fmla="*/ 0 w 2830285"/>
                <a:gd name="connsiteY3" fmla="*/ 0 h 679269"/>
                <a:gd name="connsiteX4" fmla="*/ 2830285 w 2830285"/>
                <a:gd name="connsiteY4" fmla="*/ 0 h 679269"/>
                <a:gd name="connsiteX0" fmla="*/ 97681 w 2830285"/>
                <a:gd name="connsiteY0" fmla="*/ 682400 h 682400"/>
                <a:gd name="connsiteX1" fmla="*/ 0 w 2830285"/>
                <a:gd name="connsiteY1" fmla="*/ 679269 h 682400"/>
                <a:gd name="connsiteX2" fmla="*/ 0 w 2830285"/>
                <a:gd name="connsiteY2" fmla="*/ 139337 h 682400"/>
                <a:gd name="connsiteX3" fmla="*/ 0 w 2830285"/>
                <a:gd name="connsiteY3" fmla="*/ 0 h 682400"/>
                <a:gd name="connsiteX4" fmla="*/ 2830285 w 2830285"/>
                <a:gd name="connsiteY4" fmla="*/ 0 h 682400"/>
                <a:gd name="connsiteX0" fmla="*/ 97681 w 2830285"/>
                <a:gd name="connsiteY0" fmla="*/ 682400 h 682400"/>
                <a:gd name="connsiteX1" fmla="*/ 0 w 2830285"/>
                <a:gd name="connsiteY1" fmla="*/ 679269 h 682400"/>
                <a:gd name="connsiteX2" fmla="*/ 0 w 2830285"/>
                <a:gd name="connsiteY2" fmla="*/ 139337 h 682400"/>
                <a:gd name="connsiteX3" fmla="*/ 0 w 2830285"/>
                <a:gd name="connsiteY3" fmla="*/ 0 h 682400"/>
                <a:gd name="connsiteX4" fmla="*/ 2830285 w 2830285"/>
                <a:gd name="connsiteY4" fmla="*/ 0 h 682400"/>
                <a:gd name="connsiteX0" fmla="*/ 97681 w 2830285"/>
                <a:gd name="connsiteY0" fmla="*/ 677150 h 679269"/>
                <a:gd name="connsiteX1" fmla="*/ 0 w 2830285"/>
                <a:gd name="connsiteY1" fmla="*/ 679269 h 679269"/>
                <a:gd name="connsiteX2" fmla="*/ 0 w 2830285"/>
                <a:gd name="connsiteY2" fmla="*/ 139337 h 679269"/>
                <a:gd name="connsiteX3" fmla="*/ 0 w 2830285"/>
                <a:gd name="connsiteY3" fmla="*/ 0 h 679269"/>
                <a:gd name="connsiteX4" fmla="*/ 2830285 w 2830285"/>
                <a:gd name="connsiteY4" fmla="*/ 0 h 679269"/>
                <a:gd name="connsiteX0" fmla="*/ 127145 w 2830285"/>
                <a:gd name="connsiteY0" fmla="*/ 677150 h 679269"/>
                <a:gd name="connsiteX1" fmla="*/ 0 w 2830285"/>
                <a:gd name="connsiteY1" fmla="*/ 679269 h 679269"/>
                <a:gd name="connsiteX2" fmla="*/ 0 w 2830285"/>
                <a:gd name="connsiteY2" fmla="*/ 139337 h 679269"/>
                <a:gd name="connsiteX3" fmla="*/ 0 w 2830285"/>
                <a:gd name="connsiteY3" fmla="*/ 0 h 679269"/>
                <a:gd name="connsiteX4" fmla="*/ 2830285 w 2830285"/>
                <a:gd name="connsiteY4" fmla="*/ 0 h 679269"/>
                <a:gd name="connsiteX0" fmla="*/ 124198 w 2830285"/>
                <a:gd name="connsiteY0" fmla="*/ 682228 h 682228"/>
                <a:gd name="connsiteX1" fmla="*/ 0 w 2830285"/>
                <a:gd name="connsiteY1" fmla="*/ 679269 h 682228"/>
                <a:gd name="connsiteX2" fmla="*/ 0 w 2830285"/>
                <a:gd name="connsiteY2" fmla="*/ 139337 h 682228"/>
                <a:gd name="connsiteX3" fmla="*/ 0 w 2830285"/>
                <a:gd name="connsiteY3" fmla="*/ 0 h 682228"/>
                <a:gd name="connsiteX4" fmla="*/ 2830285 w 2830285"/>
                <a:gd name="connsiteY4" fmla="*/ 0 h 682228"/>
                <a:gd name="connsiteX0" fmla="*/ 127144 w 2830285"/>
                <a:gd name="connsiteY0" fmla="*/ 677150 h 679269"/>
                <a:gd name="connsiteX1" fmla="*/ 0 w 2830285"/>
                <a:gd name="connsiteY1" fmla="*/ 679269 h 679269"/>
                <a:gd name="connsiteX2" fmla="*/ 0 w 2830285"/>
                <a:gd name="connsiteY2" fmla="*/ 139337 h 679269"/>
                <a:gd name="connsiteX3" fmla="*/ 0 w 2830285"/>
                <a:gd name="connsiteY3" fmla="*/ 0 h 679269"/>
                <a:gd name="connsiteX4" fmla="*/ 2830285 w 2830285"/>
                <a:gd name="connsiteY4" fmla="*/ 0 h 679269"/>
                <a:gd name="connsiteX0" fmla="*/ 127144 w 2830285"/>
                <a:gd name="connsiteY0" fmla="*/ 677150 h 679269"/>
                <a:gd name="connsiteX1" fmla="*/ 0 w 2830285"/>
                <a:gd name="connsiteY1" fmla="*/ 679269 h 679269"/>
                <a:gd name="connsiteX2" fmla="*/ 0 w 2830285"/>
                <a:gd name="connsiteY2" fmla="*/ 139337 h 679269"/>
                <a:gd name="connsiteX3" fmla="*/ 0 w 2830285"/>
                <a:gd name="connsiteY3" fmla="*/ 0 h 679269"/>
                <a:gd name="connsiteX4" fmla="*/ 2830285 w 2830285"/>
                <a:gd name="connsiteY4" fmla="*/ 0 h 679269"/>
                <a:gd name="connsiteX0" fmla="*/ 130089 w 2830285"/>
                <a:gd name="connsiteY0" fmla="*/ 679689 h 679689"/>
                <a:gd name="connsiteX1" fmla="*/ 0 w 2830285"/>
                <a:gd name="connsiteY1" fmla="*/ 679269 h 679689"/>
                <a:gd name="connsiteX2" fmla="*/ 0 w 2830285"/>
                <a:gd name="connsiteY2" fmla="*/ 139337 h 679689"/>
                <a:gd name="connsiteX3" fmla="*/ 0 w 2830285"/>
                <a:gd name="connsiteY3" fmla="*/ 0 h 679689"/>
                <a:gd name="connsiteX4" fmla="*/ 2830285 w 2830285"/>
                <a:gd name="connsiteY4" fmla="*/ 0 h 67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285" h="679689">
                  <a:moveTo>
                    <a:pt x="130089" y="679689"/>
                  </a:moveTo>
                  <a:lnTo>
                    <a:pt x="0" y="679269"/>
                  </a:lnTo>
                  <a:lnTo>
                    <a:pt x="0" y="139337"/>
                  </a:lnTo>
                  <a:lnTo>
                    <a:pt x="0" y="0"/>
                  </a:lnTo>
                  <a:lnTo>
                    <a:pt x="2830285" y="0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14985EB0-36BD-2ABC-A40B-9100577C05C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5908" y="4611712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96" name="Группа 95">
            <a:extLst>
              <a:ext uri="{FF2B5EF4-FFF2-40B4-BE49-F238E27FC236}">
                <a16:creationId xmlns:a16="http://schemas.microsoft.com/office/drawing/2014/main" id="{97C59D82-AA5E-F138-3DE3-899541C85066}"/>
              </a:ext>
            </a:extLst>
          </p:cNvPr>
          <p:cNvGrpSpPr/>
          <p:nvPr/>
        </p:nvGrpSpPr>
        <p:grpSpPr>
          <a:xfrm>
            <a:off x="366357" y="3610182"/>
            <a:ext cx="2468738" cy="512436"/>
            <a:chOff x="391885" y="3610182"/>
            <a:chExt cx="2443209" cy="512436"/>
          </a:xfrm>
        </p:grpSpPr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D2B87EF5-C552-F85C-53E9-8ADBD05EF460}"/>
                </a:ext>
              </a:extLst>
            </p:cNvPr>
            <p:cNvSpPr/>
            <p:nvPr/>
          </p:nvSpPr>
          <p:spPr>
            <a:xfrm>
              <a:off x="391885" y="3610182"/>
              <a:ext cx="2440563" cy="452366"/>
            </a:xfrm>
            <a:custGeom>
              <a:avLst/>
              <a:gdLst>
                <a:gd name="connsiteX0" fmla="*/ 78377 w 2133600"/>
                <a:gd name="connsiteY0" fmla="*/ 0 h 418012"/>
                <a:gd name="connsiteX1" fmla="*/ 0 w 2133600"/>
                <a:gd name="connsiteY1" fmla="*/ 0 h 418012"/>
                <a:gd name="connsiteX2" fmla="*/ 0 w 2133600"/>
                <a:gd name="connsiteY2" fmla="*/ 418012 h 418012"/>
                <a:gd name="connsiteX3" fmla="*/ 2133600 w 2133600"/>
                <a:gd name="connsiteY3" fmla="*/ 418012 h 418012"/>
                <a:gd name="connsiteX0" fmla="*/ 84797 w 2133600"/>
                <a:gd name="connsiteY0" fmla="*/ 0 h 418012"/>
                <a:gd name="connsiteX1" fmla="*/ 0 w 2133600"/>
                <a:gd name="connsiteY1" fmla="*/ 0 h 418012"/>
                <a:gd name="connsiteX2" fmla="*/ 0 w 2133600"/>
                <a:gd name="connsiteY2" fmla="*/ 418012 h 418012"/>
                <a:gd name="connsiteX3" fmla="*/ 2133600 w 2133600"/>
                <a:gd name="connsiteY3" fmla="*/ 418012 h 418012"/>
                <a:gd name="connsiteX0" fmla="*/ 107989 w 2133600"/>
                <a:gd name="connsiteY0" fmla="*/ 5505 h 418012"/>
                <a:gd name="connsiteX1" fmla="*/ 0 w 2133600"/>
                <a:gd name="connsiteY1" fmla="*/ 0 h 418012"/>
                <a:gd name="connsiteX2" fmla="*/ 0 w 2133600"/>
                <a:gd name="connsiteY2" fmla="*/ 418012 h 418012"/>
                <a:gd name="connsiteX3" fmla="*/ 2133600 w 2133600"/>
                <a:gd name="connsiteY3" fmla="*/ 418012 h 418012"/>
                <a:gd name="connsiteX0" fmla="*/ 110565 w 2133600"/>
                <a:gd name="connsiteY0" fmla="*/ 0 h 418012"/>
                <a:gd name="connsiteX1" fmla="*/ 0 w 2133600"/>
                <a:gd name="connsiteY1" fmla="*/ 0 h 418012"/>
                <a:gd name="connsiteX2" fmla="*/ 0 w 2133600"/>
                <a:gd name="connsiteY2" fmla="*/ 418012 h 418012"/>
                <a:gd name="connsiteX3" fmla="*/ 2133600 w 2133600"/>
                <a:gd name="connsiteY3" fmla="*/ 418012 h 418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3600" h="418012">
                  <a:moveTo>
                    <a:pt x="110565" y="0"/>
                  </a:moveTo>
                  <a:lnTo>
                    <a:pt x="0" y="0"/>
                  </a:lnTo>
                  <a:lnTo>
                    <a:pt x="0" y="418012"/>
                  </a:lnTo>
                  <a:lnTo>
                    <a:pt x="2133600" y="418012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A617925F-54D9-645C-82A1-D519F53F70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15824" y="4003348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966AD404-C42B-2448-CEAC-BDE674CF6AC0}"/>
              </a:ext>
            </a:extLst>
          </p:cNvPr>
          <p:cNvGrpSpPr/>
          <p:nvPr/>
        </p:nvGrpSpPr>
        <p:grpSpPr>
          <a:xfrm>
            <a:off x="4303935" y="5229336"/>
            <a:ext cx="1458304" cy="236214"/>
            <a:chOff x="4303935" y="5229336"/>
            <a:chExt cx="1458304" cy="236214"/>
          </a:xfrm>
        </p:grpSpPr>
        <p:sp>
          <p:nvSpPr>
            <p:cNvPr id="101" name="Полилиния: фигура 100">
              <a:extLst>
                <a:ext uri="{FF2B5EF4-FFF2-40B4-BE49-F238E27FC236}">
                  <a16:creationId xmlns:a16="http://schemas.microsoft.com/office/drawing/2014/main" id="{ACB005AC-4008-B417-D9B6-F760333F1FD3}"/>
                </a:ext>
              </a:extLst>
            </p:cNvPr>
            <p:cNvSpPr/>
            <p:nvPr/>
          </p:nvSpPr>
          <p:spPr>
            <a:xfrm>
              <a:off x="4303935" y="5289819"/>
              <a:ext cx="1373089" cy="175731"/>
            </a:xfrm>
            <a:custGeom>
              <a:avLst/>
              <a:gdLst>
                <a:gd name="connsiteX0" fmla="*/ 128075 w 1373089"/>
                <a:gd name="connsiteY0" fmla="*/ 175731 h 175731"/>
                <a:gd name="connsiteX1" fmla="*/ 0 w 1373089"/>
                <a:gd name="connsiteY1" fmla="*/ 175731 h 175731"/>
                <a:gd name="connsiteX2" fmla="*/ 0 w 1373089"/>
                <a:gd name="connsiteY2" fmla="*/ 0 h 175731"/>
                <a:gd name="connsiteX3" fmla="*/ 1373089 w 1373089"/>
                <a:gd name="connsiteY3" fmla="*/ 0 h 175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3089" h="175731">
                  <a:moveTo>
                    <a:pt x="128075" y="175731"/>
                  </a:moveTo>
                  <a:lnTo>
                    <a:pt x="0" y="175731"/>
                  </a:lnTo>
                  <a:lnTo>
                    <a:pt x="0" y="0"/>
                  </a:lnTo>
                  <a:lnTo>
                    <a:pt x="1373089" y="0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4A98BF2A-0B28-0039-D05F-4A46CAC782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2969" y="5229336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7B6A2B65-6543-9EEC-567F-DF6FDFE939C8}"/>
              </a:ext>
            </a:extLst>
          </p:cNvPr>
          <p:cNvGrpSpPr/>
          <p:nvPr/>
        </p:nvGrpSpPr>
        <p:grpSpPr>
          <a:xfrm>
            <a:off x="1509614" y="4680260"/>
            <a:ext cx="5959354" cy="553592"/>
            <a:chOff x="1509614" y="4680260"/>
            <a:chExt cx="5959354" cy="553592"/>
          </a:xfrm>
        </p:grpSpPr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E076C6A8-37BC-FEBD-FBDA-8D8C3367E8F0}"/>
                </a:ext>
              </a:extLst>
            </p:cNvPr>
            <p:cNvSpPr/>
            <p:nvPr/>
          </p:nvSpPr>
          <p:spPr>
            <a:xfrm>
              <a:off x="2133718" y="4737463"/>
              <a:ext cx="5277276" cy="496389"/>
            </a:xfrm>
            <a:custGeom>
              <a:avLst/>
              <a:gdLst>
                <a:gd name="connsiteX0" fmla="*/ 95795 w 5242560"/>
                <a:gd name="connsiteY0" fmla="*/ 496388 h 496388"/>
                <a:gd name="connsiteX1" fmla="*/ 0 w 5242560"/>
                <a:gd name="connsiteY1" fmla="*/ 496388 h 496388"/>
                <a:gd name="connsiteX2" fmla="*/ 0 w 5242560"/>
                <a:gd name="connsiteY2" fmla="*/ 339634 h 496388"/>
                <a:gd name="connsiteX3" fmla="*/ 5242560 w 5242560"/>
                <a:gd name="connsiteY3" fmla="*/ 339634 h 496388"/>
                <a:gd name="connsiteX4" fmla="*/ 5242560 w 5242560"/>
                <a:gd name="connsiteY4" fmla="*/ 0 h 496388"/>
                <a:gd name="connsiteX0" fmla="*/ 95795 w 5242560"/>
                <a:gd name="connsiteY0" fmla="*/ 496388 h 496388"/>
                <a:gd name="connsiteX1" fmla="*/ 0 w 5242560"/>
                <a:gd name="connsiteY1" fmla="*/ 496388 h 496388"/>
                <a:gd name="connsiteX2" fmla="*/ 0 w 5242560"/>
                <a:gd name="connsiteY2" fmla="*/ 339634 h 496388"/>
                <a:gd name="connsiteX3" fmla="*/ 5242560 w 5242560"/>
                <a:gd name="connsiteY3" fmla="*/ 348569 h 496388"/>
                <a:gd name="connsiteX4" fmla="*/ 5242560 w 5242560"/>
                <a:gd name="connsiteY4" fmla="*/ 0 h 496388"/>
                <a:gd name="connsiteX0" fmla="*/ 101720 w 5248485"/>
                <a:gd name="connsiteY0" fmla="*/ 496388 h 496388"/>
                <a:gd name="connsiteX1" fmla="*/ 5925 w 5248485"/>
                <a:gd name="connsiteY1" fmla="*/ 496388 h 496388"/>
                <a:gd name="connsiteX2" fmla="*/ 0 w 5248485"/>
                <a:gd name="connsiteY2" fmla="*/ 345591 h 496388"/>
                <a:gd name="connsiteX3" fmla="*/ 5248485 w 5248485"/>
                <a:gd name="connsiteY3" fmla="*/ 348569 h 496388"/>
                <a:gd name="connsiteX4" fmla="*/ 5248485 w 5248485"/>
                <a:gd name="connsiteY4" fmla="*/ 0 h 496388"/>
                <a:gd name="connsiteX0" fmla="*/ 101720 w 5248485"/>
                <a:gd name="connsiteY0" fmla="*/ 496388 h 496388"/>
                <a:gd name="connsiteX1" fmla="*/ 2964 w 5248485"/>
                <a:gd name="connsiteY1" fmla="*/ 493410 h 496388"/>
                <a:gd name="connsiteX2" fmla="*/ 0 w 5248485"/>
                <a:gd name="connsiteY2" fmla="*/ 345591 h 496388"/>
                <a:gd name="connsiteX3" fmla="*/ 5248485 w 5248485"/>
                <a:gd name="connsiteY3" fmla="*/ 348569 h 496388"/>
                <a:gd name="connsiteX4" fmla="*/ 5248485 w 5248485"/>
                <a:gd name="connsiteY4" fmla="*/ 0 h 496388"/>
                <a:gd name="connsiteX0" fmla="*/ 104681 w 5251446"/>
                <a:gd name="connsiteY0" fmla="*/ 496388 h 496388"/>
                <a:gd name="connsiteX1" fmla="*/ 0 w 5251446"/>
                <a:gd name="connsiteY1" fmla="*/ 493410 h 496388"/>
                <a:gd name="connsiteX2" fmla="*/ 2961 w 5251446"/>
                <a:gd name="connsiteY2" fmla="*/ 345591 h 496388"/>
                <a:gd name="connsiteX3" fmla="*/ 5251446 w 5251446"/>
                <a:gd name="connsiteY3" fmla="*/ 348569 h 496388"/>
                <a:gd name="connsiteX4" fmla="*/ 5251446 w 5251446"/>
                <a:gd name="connsiteY4" fmla="*/ 0 h 496388"/>
                <a:gd name="connsiteX0" fmla="*/ 101720 w 5248485"/>
                <a:gd name="connsiteY0" fmla="*/ 496388 h 496389"/>
                <a:gd name="connsiteX1" fmla="*/ 2 w 5248485"/>
                <a:gd name="connsiteY1" fmla="*/ 496389 h 496389"/>
                <a:gd name="connsiteX2" fmla="*/ 0 w 5248485"/>
                <a:gd name="connsiteY2" fmla="*/ 345591 h 496389"/>
                <a:gd name="connsiteX3" fmla="*/ 5248485 w 5248485"/>
                <a:gd name="connsiteY3" fmla="*/ 348569 h 496389"/>
                <a:gd name="connsiteX4" fmla="*/ 5248485 w 5248485"/>
                <a:gd name="connsiteY4" fmla="*/ 0 h 4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48485" h="496389">
                  <a:moveTo>
                    <a:pt x="101720" y="496388"/>
                  </a:moveTo>
                  <a:lnTo>
                    <a:pt x="2" y="496389"/>
                  </a:lnTo>
                  <a:cubicBezTo>
                    <a:pt x="1" y="446123"/>
                    <a:pt x="1" y="395857"/>
                    <a:pt x="0" y="345591"/>
                  </a:cubicBezTo>
                  <a:lnTo>
                    <a:pt x="5248485" y="348569"/>
                  </a:lnTo>
                  <a:lnTo>
                    <a:pt x="5248485" y="0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2" name="Прямоугольник 91">
              <a:extLst>
                <a:ext uri="{FF2B5EF4-FFF2-40B4-BE49-F238E27FC236}">
                  <a16:creationId xmlns:a16="http://schemas.microsoft.com/office/drawing/2014/main" id="{8D8B6EFA-B58E-7B56-FCF5-D0B6D69A93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49698" y="4680260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3BF665AF-5D5A-94AE-6801-DF2365754971}"/>
                </a:ext>
              </a:extLst>
            </p:cNvPr>
            <p:cNvGrpSpPr/>
            <p:nvPr/>
          </p:nvGrpSpPr>
          <p:grpSpPr>
            <a:xfrm>
              <a:off x="1509614" y="4819154"/>
              <a:ext cx="685306" cy="263901"/>
              <a:chOff x="1509614" y="4810217"/>
              <a:chExt cx="685306" cy="263901"/>
            </a:xfrm>
          </p:grpSpPr>
          <p:sp>
            <p:nvSpPr>
              <p:cNvPr id="93" name="Полилиния: фигура 92">
                <a:extLst>
                  <a:ext uri="{FF2B5EF4-FFF2-40B4-BE49-F238E27FC236}">
                    <a16:creationId xmlns:a16="http://schemas.microsoft.com/office/drawing/2014/main" id="{B94C5926-2EE0-CD01-C442-1B82FCEBEFC1}"/>
                  </a:ext>
                </a:extLst>
              </p:cNvPr>
              <p:cNvSpPr/>
              <p:nvPr/>
            </p:nvSpPr>
            <p:spPr>
              <a:xfrm>
                <a:off x="1570523" y="4882530"/>
                <a:ext cx="624397" cy="191588"/>
              </a:xfrm>
              <a:custGeom>
                <a:avLst/>
                <a:gdLst>
                  <a:gd name="connsiteX0" fmla="*/ 592183 w 592183"/>
                  <a:gd name="connsiteY0" fmla="*/ 191588 h 191588"/>
                  <a:gd name="connsiteX1" fmla="*/ 209006 w 592183"/>
                  <a:gd name="connsiteY1" fmla="*/ 191588 h 191588"/>
                  <a:gd name="connsiteX2" fmla="*/ 0 w 592183"/>
                  <a:gd name="connsiteY2" fmla="*/ 191588 h 191588"/>
                  <a:gd name="connsiteX3" fmla="*/ 0 w 592183"/>
                  <a:gd name="connsiteY3" fmla="*/ 0 h 191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2183" h="191588">
                    <a:moveTo>
                      <a:pt x="592183" y="191588"/>
                    </a:moveTo>
                    <a:lnTo>
                      <a:pt x="209006" y="191588"/>
                    </a:lnTo>
                    <a:lnTo>
                      <a:pt x="0" y="191588"/>
                    </a:lnTo>
                    <a:lnTo>
                      <a:pt x="0" y="0"/>
                    </a:lnTo>
                  </a:path>
                </a:pathLst>
              </a:cu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6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Прямоугольник 26">
                <a:extLst>
                  <a:ext uri="{FF2B5EF4-FFF2-40B4-BE49-F238E27FC236}">
                    <a16:creationId xmlns:a16="http://schemas.microsoft.com/office/drawing/2014/main" id="{94AC6C54-AC64-F98A-C7CA-DC0DB4A98B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09614" y="4810217"/>
                <a:ext cx="119270" cy="11927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67" b="0" i="0" u="none" strike="noStrike" kern="1200" cap="none" spc="0" normalizeH="0" baseline="0" noProof="0">
                  <a:ln>
                    <a:noFill/>
                  </a:ln>
                  <a:solidFill>
                    <a:srgbClr val="242E4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B585ADDE-71D6-AB2D-5A2F-682A29C917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14313" y="5023862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id="{7C7D5868-94E6-F36F-9101-A843C53F4E0C}"/>
              </a:ext>
            </a:extLst>
          </p:cNvPr>
          <p:cNvGrpSpPr/>
          <p:nvPr/>
        </p:nvGrpSpPr>
        <p:grpSpPr>
          <a:xfrm>
            <a:off x="6214313" y="5338037"/>
            <a:ext cx="603476" cy="369577"/>
            <a:chOff x="6214313" y="5338037"/>
            <a:chExt cx="603476" cy="369577"/>
          </a:xfrm>
        </p:grpSpPr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676DB6F8-6419-F400-C3A3-0F60D7D1C029}"/>
                </a:ext>
              </a:extLst>
            </p:cNvPr>
            <p:cNvSpPr/>
            <p:nvPr/>
          </p:nvSpPr>
          <p:spPr>
            <a:xfrm>
              <a:off x="6273478" y="5440101"/>
              <a:ext cx="544311" cy="267513"/>
            </a:xfrm>
            <a:custGeom>
              <a:avLst/>
              <a:gdLst>
                <a:gd name="connsiteX0" fmla="*/ 0 w 2002421"/>
                <a:gd name="connsiteY0" fmla="*/ 0 h 462988"/>
                <a:gd name="connsiteX1" fmla="*/ 0 w 2002421"/>
                <a:gd name="connsiteY1" fmla="*/ 462988 h 462988"/>
                <a:gd name="connsiteX2" fmla="*/ 2002421 w 2002421"/>
                <a:gd name="connsiteY2" fmla="*/ 462988 h 462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2421" h="462988">
                  <a:moveTo>
                    <a:pt x="0" y="0"/>
                  </a:moveTo>
                  <a:lnTo>
                    <a:pt x="0" y="462988"/>
                  </a:lnTo>
                  <a:lnTo>
                    <a:pt x="2002421" y="462988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E92ABED2-575A-4502-B9B0-0EA39799DA2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14313" y="5338037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6" name="Группа 105">
            <a:extLst>
              <a:ext uri="{FF2B5EF4-FFF2-40B4-BE49-F238E27FC236}">
                <a16:creationId xmlns:a16="http://schemas.microsoft.com/office/drawing/2014/main" id="{EB67FAEC-E299-9CE4-56D0-F24CF6CF712F}"/>
              </a:ext>
            </a:extLst>
          </p:cNvPr>
          <p:cNvGrpSpPr/>
          <p:nvPr/>
        </p:nvGrpSpPr>
        <p:grpSpPr>
          <a:xfrm>
            <a:off x="9036112" y="5425379"/>
            <a:ext cx="1117538" cy="270026"/>
            <a:chOff x="9036112" y="5425379"/>
            <a:chExt cx="1117538" cy="270026"/>
          </a:xfrm>
        </p:grpSpPr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93327792-8142-FB36-2DDA-5C23661A7D90}"/>
                </a:ext>
              </a:extLst>
            </p:cNvPr>
            <p:cNvSpPr/>
            <p:nvPr/>
          </p:nvSpPr>
          <p:spPr>
            <a:xfrm>
              <a:off x="9095748" y="5512550"/>
              <a:ext cx="1057902" cy="182855"/>
            </a:xfrm>
            <a:custGeom>
              <a:avLst/>
              <a:gdLst>
                <a:gd name="connsiteX0" fmla="*/ 0 w 2002421"/>
                <a:gd name="connsiteY0" fmla="*/ 0 h 462988"/>
                <a:gd name="connsiteX1" fmla="*/ 0 w 2002421"/>
                <a:gd name="connsiteY1" fmla="*/ 462988 h 462988"/>
                <a:gd name="connsiteX2" fmla="*/ 2002421 w 2002421"/>
                <a:gd name="connsiteY2" fmla="*/ 462988 h 462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2421" h="462988">
                  <a:moveTo>
                    <a:pt x="0" y="0"/>
                  </a:moveTo>
                  <a:lnTo>
                    <a:pt x="0" y="462988"/>
                  </a:lnTo>
                  <a:lnTo>
                    <a:pt x="2002421" y="462988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FB8216C-DF43-FFF4-2AED-6530C3B66B3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36112" y="5425379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7" name="Группа 106">
            <a:extLst>
              <a:ext uri="{FF2B5EF4-FFF2-40B4-BE49-F238E27FC236}">
                <a16:creationId xmlns:a16="http://schemas.microsoft.com/office/drawing/2014/main" id="{6187B9B3-D2A8-E113-9AFB-9C465F6F6CEF}"/>
              </a:ext>
            </a:extLst>
          </p:cNvPr>
          <p:cNvGrpSpPr/>
          <p:nvPr/>
        </p:nvGrpSpPr>
        <p:grpSpPr>
          <a:xfrm>
            <a:off x="7662786" y="4543522"/>
            <a:ext cx="2107299" cy="486122"/>
            <a:chOff x="7662786" y="4543522"/>
            <a:chExt cx="2107299" cy="486122"/>
          </a:xfrm>
        </p:grpSpPr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0502B97A-5377-7D1E-F465-B595BBB46E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87325" y="4970010"/>
              <a:ext cx="202383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D6C2775B-0F81-74DD-8407-46A9F8596F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2786" y="4910374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0EFAB79C-6EFF-2643-A3F7-BD61607A09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50815" y="4543522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id="{318A70E8-7BCF-0BAA-A7D4-2277245D8396}"/>
              </a:ext>
            </a:extLst>
          </p:cNvPr>
          <p:cNvGrpSpPr/>
          <p:nvPr/>
        </p:nvGrpSpPr>
        <p:grpSpPr>
          <a:xfrm>
            <a:off x="9454770" y="2866455"/>
            <a:ext cx="708133" cy="320882"/>
            <a:chOff x="9454770" y="2866455"/>
            <a:chExt cx="708133" cy="320882"/>
          </a:xfrm>
        </p:grpSpPr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6249B7CB-D58E-47C7-D00E-5EDAE8998732}"/>
                </a:ext>
              </a:extLst>
            </p:cNvPr>
            <p:cNvSpPr/>
            <p:nvPr/>
          </p:nvSpPr>
          <p:spPr>
            <a:xfrm>
              <a:off x="9562011" y="2926080"/>
              <a:ext cx="600892" cy="261257"/>
            </a:xfrm>
            <a:custGeom>
              <a:avLst/>
              <a:gdLst>
                <a:gd name="connsiteX0" fmla="*/ 0 w 600892"/>
                <a:gd name="connsiteY0" fmla="*/ 0 h 261257"/>
                <a:gd name="connsiteX1" fmla="*/ 296092 w 600892"/>
                <a:gd name="connsiteY1" fmla="*/ 0 h 261257"/>
                <a:gd name="connsiteX2" fmla="*/ 296092 w 600892"/>
                <a:gd name="connsiteY2" fmla="*/ 261257 h 261257"/>
                <a:gd name="connsiteX3" fmla="*/ 600892 w 600892"/>
                <a:gd name="connsiteY3" fmla="*/ 261257 h 26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892" h="261257">
                  <a:moveTo>
                    <a:pt x="0" y="0"/>
                  </a:moveTo>
                  <a:lnTo>
                    <a:pt x="296092" y="0"/>
                  </a:lnTo>
                  <a:lnTo>
                    <a:pt x="296092" y="261257"/>
                  </a:lnTo>
                  <a:lnTo>
                    <a:pt x="600892" y="261257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F247DADC-5929-0EB0-0FB1-F7325FE24F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54770" y="2866455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14" name="Группа 113">
            <a:extLst>
              <a:ext uri="{FF2B5EF4-FFF2-40B4-BE49-F238E27FC236}">
                <a16:creationId xmlns:a16="http://schemas.microsoft.com/office/drawing/2014/main" id="{7DFDB01C-53FD-7126-7F38-7E8A2DE331A9}"/>
              </a:ext>
            </a:extLst>
          </p:cNvPr>
          <p:cNvGrpSpPr/>
          <p:nvPr/>
        </p:nvGrpSpPr>
        <p:grpSpPr>
          <a:xfrm>
            <a:off x="8050825" y="1557756"/>
            <a:ext cx="985949" cy="1267830"/>
            <a:chOff x="8050825" y="1557756"/>
            <a:chExt cx="985949" cy="1267830"/>
          </a:xfrm>
        </p:grpSpPr>
        <p:sp>
          <p:nvSpPr>
            <p:cNvPr id="113" name="Полилиния: фигура 112">
              <a:extLst>
                <a:ext uri="{FF2B5EF4-FFF2-40B4-BE49-F238E27FC236}">
                  <a16:creationId xmlns:a16="http://schemas.microsoft.com/office/drawing/2014/main" id="{834B0FCA-0BDB-C889-5EA8-2CE67DD89CD2}"/>
                </a:ext>
              </a:extLst>
            </p:cNvPr>
            <p:cNvSpPr/>
            <p:nvPr/>
          </p:nvSpPr>
          <p:spPr>
            <a:xfrm>
              <a:off x="8110460" y="1557756"/>
              <a:ext cx="926314" cy="1188423"/>
            </a:xfrm>
            <a:custGeom>
              <a:avLst/>
              <a:gdLst>
                <a:gd name="connsiteX0" fmla="*/ 926314 w 926314"/>
                <a:gd name="connsiteY0" fmla="*/ 0 h 1188423"/>
                <a:gd name="connsiteX1" fmla="*/ 798238 w 926314"/>
                <a:gd name="connsiteY1" fmla="*/ 0 h 1188423"/>
                <a:gd name="connsiteX2" fmla="*/ 798238 w 926314"/>
                <a:gd name="connsiteY2" fmla="*/ 616550 h 1188423"/>
                <a:gd name="connsiteX3" fmla="*/ 0 w 926314"/>
                <a:gd name="connsiteY3" fmla="*/ 616550 h 1188423"/>
                <a:gd name="connsiteX4" fmla="*/ 0 w 926314"/>
                <a:gd name="connsiteY4" fmla="*/ 1188423 h 11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6314" h="1188423">
                  <a:moveTo>
                    <a:pt x="926314" y="0"/>
                  </a:moveTo>
                  <a:lnTo>
                    <a:pt x="798238" y="0"/>
                  </a:lnTo>
                  <a:lnTo>
                    <a:pt x="798238" y="616550"/>
                  </a:lnTo>
                  <a:lnTo>
                    <a:pt x="0" y="616550"/>
                  </a:lnTo>
                  <a:lnTo>
                    <a:pt x="0" y="1188423"/>
                  </a:ln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1B88FD5A-F47F-380E-AD62-DCB852F141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50825" y="2706316"/>
              <a:ext cx="119270" cy="11927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67" b="0" i="0" u="none" strike="noStrike" kern="1200" cap="none" spc="0" normalizeH="0" baseline="0" noProof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69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>
            <a:extLst>
              <a:ext uri="{FF2B5EF4-FFF2-40B4-BE49-F238E27FC236}">
                <a16:creationId xmlns:a16="http://schemas.microsoft.com/office/drawing/2014/main" id="{67A9E163-640E-9F49-42F3-E1A529E61F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67359" y="1985387"/>
            <a:ext cx="5153783" cy="1080296"/>
          </a:xfrm>
        </p:spPr>
        <p:txBody>
          <a:bodyPr wrap="none"/>
          <a:lstStyle/>
          <a:p>
            <a:r>
              <a:rPr lang="ru-RU" dirty="0"/>
              <a:t>живут и работают </a:t>
            </a:r>
            <a:br>
              <a:rPr lang="ru-RU" dirty="0"/>
            </a:br>
            <a:r>
              <a:rPr lang="ru-RU" dirty="0"/>
              <a:t>в домах, построенных </a:t>
            </a:r>
            <a:br>
              <a:rPr lang="ru-RU" dirty="0"/>
            </a:br>
            <a:r>
              <a:rPr lang="ru-RU" dirty="0"/>
              <a:t>с материалами ТЕХНОНИКОЛЬ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85528DD-83E5-7B26-B03A-E5A356B3564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58215" y="4612518"/>
            <a:ext cx="4971278" cy="664797"/>
          </a:xfrm>
        </p:spPr>
        <p:txBody>
          <a:bodyPr wrap="none"/>
          <a:lstStyle/>
          <a:p>
            <a:r>
              <a:rPr lang="ru-RU" dirty="0"/>
              <a:t>Делаем качественные и эффективные материалы </a:t>
            </a:r>
            <a:br>
              <a:rPr lang="ru-RU" dirty="0"/>
            </a:br>
            <a:r>
              <a:rPr lang="ru-RU" dirty="0"/>
              <a:t>и решения доступными для каждого человека </a:t>
            </a:r>
            <a:br>
              <a:rPr lang="ru-RU" dirty="0"/>
            </a:br>
            <a:r>
              <a:rPr lang="ru-RU" dirty="0"/>
              <a:t>в мире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E569470-2A28-4888-D9E0-3EA9E0DD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A8FF62E3-17F3-433E-8F0D-CAF96F093057}" type="datetime1">
              <a:rPr lang="ru-RU" smtClean="0">
                <a:solidFill>
                  <a:schemeClr val="bg1"/>
                </a:solidFill>
              </a:rPr>
              <a:t>10.05.2023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689CB951-3078-65B3-8D94-F8D95454A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>
              <a:defRPr/>
            </a:pPr>
            <a:r>
              <a:rPr lang="ru-RU" dirty="0">
                <a:solidFill>
                  <a:schemeClr val="bg1"/>
                </a:solidFill>
              </a:rPr>
              <a:t>Карьера в ТЕХНОНИКОЛЬ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2326D130-6231-FC8B-0486-5D1C881C3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>
                <a:solidFill>
                  <a:schemeClr val="bg1"/>
                </a:solidFill>
              </a:rPr>
              <a:t>5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27C27D7A-9D22-DC81-AB05-673D4149DEDF}"/>
              </a:ext>
            </a:extLst>
          </p:cNvPr>
          <p:cNvSpPr txBox="1">
            <a:spLocks/>
          </p:cNvSpPr>
          <p:nvPr/>
        </p:nvSpPr>
        <p:spPr>
          <a:xfrm>
            <a:off x="6890660" y="961099"/>
            <a:ext cx="4652694" cy="110799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3000" b="1" i="0" kern="1200">
                <a:solidFill>
                  <a:schemeClr val="bg1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8000" dirty="0">
                <a:ln w="15875">
                  <a:noFill/>
                </a:ln>
                <a:solidFill>
                  <a:schemeClr val="accent1"/>
                </a:solidFill>
                <a:latin typeface="Arial Black" panose="020B0A04020102020204" pitchFamily="34" charset="0"/>
                <a:ea typeface="Proxima Nova Extrabold"/>
                <a:sym typeface="Proxima Nova Extrabold"/>
              </a:rPr>
              <a:t>500</a:t>
            </a:r>
            <a:r>
              <a:rPr lang="ru-RU" sz="4400" dirty="0">
                <a:ln w="15875">
                  <a:noFill/>
                </a:ln>
                <a:solidFill>
                  <a:schemeClr val="accent1"/>
                </a:solidFill>
                <a:latin typeface="Arial Black" panose="020B0A04020102020204" pitchFamily="34" charset="0"/>
                <a:ea typeface="Proxima Nova Extrabold"/>
                <a:sym typeface="Proxima Nova Extrabold"/>
              </a:rPr>
              <a:t> </a:t>
            </a:r>
            <a:r>
              <a:rPr lang="ru-RU" sz="3200" dirty="0">
                <a:latin typeface="Arial Black" panose="020B0A04020102020204" pitchFamily="34" charset="0"/>
              </a:rPr>
              <a:t>м</a:t>
            </a:r>
            <a:r>
              <a:rPr lang="en-US" sz="3200" dirty="0" err="1">
                <a:latin typeface="Arial Black" panose="020B0A04020102020204" pitchFamily="34" charset="0"/>
              </a:rPr>
              <a:t>лн</a:t>
            </a:r>
            <a:r>
              <a:rPr lang="en-US" sz="3200" dirty="0">
                <a:latin typeface="Arial Black" panose="020B0A04020102020204" pitchFamily="34" charset="0"/>
              </a:rPr>
              <a:t> </a:t>
            </a:r>
            <a:r>
              <a:rPr lang="ru-RU" sz="3200" dirty="0">
                <a:latin typeface="Arial Black" panose="020B0A04020102020204" pitchFamily="34" charset="0"/>
              </a:rPr>
              <a:t>чел.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1A2578-E61D-FDCE-80FF-C2DCAF01FB02}"/>
              </a:ext>
            </a:extLst>
          </p:cNvPr>
          <p:cNvSpPr txBox="1"/>
          <p:nvPr/>
        </p:nvSpPr>
        <p:spPr>
          <a:xfrm>
            <a:off x="6374845" y="961099"/>
            <a:ext cx="609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0" dirty="0">
                <a:ln w="15875">
                  <a:noFill/>
                </a:ln>
                <a:solidFill>
                  <a:schemeClr val="accent1"/>
                </a:solidFill>
                <a:latin typeface="+mn-lt"/>
                <a:ea typeface="Proxima Nova Extrabold"/>
                <a:sym typeface="Proxima Nova Extrabold"/>
              </a:rPr>
              <a:t>&gt;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9816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с одним усеченным углом 33">
            <a:extLst>
              <a:ext uri="{FF2B5EF4-FFF2-40B4-BE49-F238E27FC236}">
                <a16:creationId xmlns:a16="http://schemas.microsoft.com/office/drawing/2014/main" id="{AC8FFA90-3C1B-AF6E-0113-229C26667D16}"/>
              </a:ext>
            </a:extLst>
          </p:cNvPr>
          <p:cNvSpPr/>
          <p:nvPr/>
        </p:nvSpPr>
        <p:spPr>
          <a:xfrm rot="10800000" flipH="1">
            <a:off x="287338" y="4107051"/>
            <a:ext cx="11569700" cy="1805552"/>
          </a:xfrm>
          <a:prstGeom prst="snip1Rect">
            <a:avLst>
              <a:gd name="adj" fmla="val 2263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id="{5DAEC3CD-2B7A-4085-8F1F-10C6202C6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ТЕХНОНИКОЛЬ — ЭТО ЛЮДИ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A346E8-D04E-51F0-3151-2F52EF4B3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C9D6C-0023-477A-B721-9D5196129CD8}" type="datetime1">
              <a:rPr lang="ru-RU" smtClean="0">
                <a:solidFill>
                  <a:schemeClr val="tx2"/>
                </a:solidFill>
              </a:rPr>
              <a:t>10.05.2023</a:t>
            </a:fld>
            <a:endParaRPr lang="ru-RU">
              <a:solidFill>
                <a:schemeClr val="tx2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BC13794-10DD-B92F-0D07-AF9642ABB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E6C4F3B-86F9-4F22-6388-43688A30F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6</a:t>
            </a:fld>
            <a:endParaRPr lang="ru-RU"/>
          </a:p>
        </p:txBody>
      </p:sp>
      <p:sp>
        <p:nvSpPr>
          <p:cNvPr id="7" name="54  завода">
            <a:extLst>
              <a:ext uri="{FF2B5EF4-FFF2-40B4-BE49-F238E27FC236}">
                <a16:creationId xmlns:a16="http://schemas.microsoft.com/office/drawing/2014/main" id="{C9C1C66D-C327-341C-1D46-A7E26C64DD3F}"/>
              </a:ext>
            </a:extLst>
          </p:cNvPr>
          <p:cNvSpPr txBox="1"/>
          <p:nvPr/>
        </p:nvSpPr>
        <p:spPr>
          <a:xfrm>
            <a:off x="519866" y="4270883"/>
            <a:ext cx="2416180" cy="992388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178">
              <a:lnSpc>
                <a:spcPts val="8000"/>
              </a:lnSpc>
              <a:defRPr sz="2500" b="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6600" b="1" dirty="0">
                <a:ln w="15875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Proxima Nova Extrabold"/>
                <a:cs typeface="Arial Black" panose="020B0604020202020204" pitchFamily="34" charset="0"/>
                <a:sym typeface="Proxima Nova Extrabold"/>
              </a:rPr>
              <a:t>7</a:t>
            </a:r>
            <a:r>
              <a:rPr lang="ru-RU" sz="6600" b="1" dirty="0" smtClean="0">
                <a:ln w="15875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Proxima Nova Extrabold"/>
                <a:cs typeface="Arial Black" panose="020B0604020202020204" pitchFamily="34" charset="0"/>
                <a:sym typeface="Proxima Nova Extrabold"/>
              </a:rPr>
              <a:t>800</a:t>
            </a:r>
            <a:endParaRPr lang="ru-RU" sz="6600" b="1" dirty="0">
              <a:ln w="15875">
                <a:noFill/>
              </a:ln>
              <a:solidFill>
                <a:schemeClr val="bg1"/>
              </a:solidFill>
              <a:latin typeface="Arial Black" panose="020B0A04020102020204" pitchFamily="34" charset="0"/>
              <a:ea typeface="Proxima Nova Extrabold"/>
              <a:cs typeface="Arial Black" panose="020B0604020202020204" pitchFamily="34" charset="0"/>
              <a:sym typeface="Proxima Nova Extrabold"/>
            </a:endParaRPr>
          </a:p>
        </p:txBody>
      </p:sp>
      <p:sp>
        <p:nvSpPr>
          <p:cNvPr id="8" name="54  завода">
            <a:extLst>
              <a:ext uri="{FF2B5EF4-FFF2-40B4-BE49-F238E27FC236}">
                <a16:creationId xmlns:a16="http://schemas.microsoft.com/office/drawing/2014/main" id="{DC9EF96F-DF17-3128-23FC-D9ECAAF23EEF}"/>
              </a:ext>
            </a:extLst>
          </p:cNvPr>
          <p:cNvSpPr txBox="1"/>
          <p:nvPr/>
        </p:nvSpPr>
        <p:spPr>
          <a:xfrm>
            <a:off x="558850" y="5197328"/>
            <a:ext cx="1789145" cy="360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defTabSz="457178">
              <a:lnSpc>
                <a:spcPct val="90000"/>
              </a:lnSpc>
              <a:defRPr sz="2500" b="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сотрудников работают</a:t>
            </a:r>
            <a:b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</a:b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в ТЕХНОНИКОЛЬ</a:t>
            </a:r>
          </a:p>
        </p:txBody>
      </p:sp>
      <p:sp>
        <p:nvSpPr>
          <p:cNvPr id="10" name="54  завода">
            <a:extLst>
              <a:ext uri="{FF2B5EF4-FFF2-40B4-BE49-F238E27FC236}">
                <a16:creationId xmlns:a16="http://schemas.microsoft.com/office/drawing/2014/main" id="{374F9D6E-2103-F8CA-8E8A-254DDAF6155E}"/>
              </a:ext>
            </a:extLst>
          </p:cNvPr>
          <p:cNvSpPr txBox="1"/>
          <p:nvPr/>
        </p:nvSpPr>
        <p:spPr>
          <a:xfrm>
            <a:off x="6400180" y="4270887"/>
            <a:ext cx="2307308" cy="99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178">
              <a:lnSpc>
                <a:spcPts val="8000"/>
              </a:lnSpc>
              <a:defRPr sz="2500" b="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6600" b="1" dirty="0">
                <a:ln w="15875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Proxima Nova Extrabold"/>
                <a:cs typeface="Arial Black" panose="020B0604020202020204" pitchFamily="34" charset="0"/>
                <a:sym typeface="Proxima Nova Extrabold"/>
              </a:rPr>
              <a:t>38</a:t>
            </a:r>
            <a:r>
              <a:rPr lang="ru-RU" sz="4000" b="1" dirty="0">
                <a:ln w="15875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Proxima Nova Extrabold"/>
                <a:cs typeface="Arial Black" panose="020B0604020202020204" pitchFamily="34" charset="0"/>
                <a:sym typeface="Proxima Nova Extrabold"/>
              </a:rPr>
              <a:t> лет</a:t>
            </a:r>
            <a:endParaRPr lang="ru-RU" sz="3600" b="1" dirty="0">
              <a:ln w="15875">
                <a:noFill/>
              </a:ln>
              <a:solidFill>
                <a:schemeClr val="bg1"/>
              </a:solidFill>
              <a:latin typeface="Arial Black" panose="020B0A04020102020204" pitchFamily="34" charset="0"/>
              <a:ea typeface="Proxima Nova Extrabold"/>
              <a:cs typeface="Arial Black" panose="020B0604020202020204" pitchFamily="34" charset="0"/>
              <a:sym typeface="Proxima Nova Extrabold"/>
            </a:endParaRPr>
          </a:p>
        </p:txBody>
      </p:sp>
      <p:sp>
        <p:nvSpPr>
          <p:cNvPr id="11" name="54  завода">
            <a:extLst>
              <a:ext uri="{FF2B5EF4-FFF2-40B4-BE49-F238E27FC236}">
                <a16:creationId xmlns:a16="http://schemas.microsoft.com/office/drawing/2014/main" id="{5990EE5B-6858-1875-66B0-FA071CBBF3F4}"/>
              </a:ext>
            </a:extLst>
          </p:cNvPr>
          <p:cNvSpPr txBox="1"/>
          <p:nvPr/>
        </p:nvSpPr>
        <p:spPr>
          <a:xfrm>
            <a:off x="6440912" y="5199603"/>
            <a:ext cx="1818175" cy="1800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178">
              <a:lnSpc>
                <a:spcPct val="90000"/>
              </a:lnSpc>
              <a:defRPr sz="2500" b="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средний возраст </a:t>
            </a:r>
          </a:p>
        </p:txBody>
      </p:sp>
      <p:sp>
        <p:nvSpPr>
          <p:cNvPr id="13" name="54  завода">
            <a:extLst>
              <a:ext uri="{FF2B5EF4-FFF2-40B4-BE49-F238E27FC236}">
                <a16:creationId xmlns:a16="http://schemas.microsoft.com/office/drawing/2014/main" id="{B82E51C1-3391-27A8-3675-24F7B558AB98}"/>
              </a:ext>
            </a:extLst>
          </p:cNvPr>
          <p:cNvSpPr txBox="1"/>
          <p:nvPr/>
        </p:nvSpPr>
        <p:spPr>
          <a:xfrm>
            <a:off x="3606081" y="4281880"/>
            <a:ext cx="1877863" cy="992388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178">
              <a:lnSpc>
                <a:spcPts val="8000"/>
              </a:lnSpc>
              <a:defRPr sz="2500" b="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6600" b="1" dirty="0">
                <a:ln w="15875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Proxima Nova Extrabold"/>
                <a:cs typeface="Arial Black" panose="020B0604020202020204" pitchFamily="34" charset="0"/>
                <a:sym typeface="Proxima Nova Extrabold"/>
              </a:rPr>
              <a:t>83</a:t>
            </a:r>
            <a:r>
              <a:rPr lang="ru-RU" sz="4000" b="1" dirty="0">
                <a:ln w="15875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Proxima Nova Extrabold"/>
                <a:cs typeface="Arial Black" panose="020B0604020202020204" pitchFamily="34" charset="0"/>
                <a:sym typeface="Proxima Nova Extrabold"/>
              </a:rPr>
              <a:t>%</a:t>
            </a:r>
            <a:r>
              <a:rPr lang="ru-RU" sz="6600" b="1" dirty="0">
                <a:ln w="15875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Proxima Nova Extrabold"/>
                <a:cs typeface="Arial Black" panose="020B0604020202020204" pitchFamily="34" charset="0"/>
                <a:sym typeface="Proxima Nova Extrabold"/>
              </a:rPr>
              <a:t>  </a:t>
            </a:r>
          </a:p>
        </p:txBody>
      </p:sp>
      <p:sp>
        <p:nvSpPr>
          <p:cNvPr id="14" name="54  завода">
            <a:extLst>
              <a:ext uri="{FF2B5EF4-FFF2-40B4-BE49-F238E27FC236}">
                <a16:creationId xmlns:a16="http://schemas.microsoft.com/office/drawing/2014/main" id="{7010E5DB-75E3-73FD-8C97-FB424D437FFE}"/>
              </a:ext>
            </a:extLst>
          </p:cNvPr>
          <p:cNvSpPr txBox="1"/>
          <p:nvPr/>
        </p:nvSpPr>
        <p:spPr>
          <a:xfrm>
            <a:off x="3646813" y="5208325"/>
            <a:ext cx="2114328" cy="360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defTabSz="457178">
              <a:lnSpc>
                <a:spcPct val="90000"/>
              </a:lnSpc>
              <a:defRPr sz="2500" b="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показатель вовлеченности персонала</a:t>
            </a:r>
          </a:p>
        </p:txBody>
      </p:sp>
      <p:sp>
        <p:nvSpPr>
          <p:cNvPr id="16" name="54  завода">
            <a:extLst>
              <a:ext uri="{FF2B5EF4-FFF2-40B4-BE49-F238E27FC236}">
                <a16:creationId xmlns:a16="http://schemas.microsoft.com/office/drawing/2014/main" id="{4AA43E13-1BEF-5FE9-6AE2-B19E13DF51F7}"/>
              </a:ext>
            </a:extLst>
          </p:cNvPr>
          <p:cNvSpPr txBox="1"/>
          <p:nvPr/>
        </p:nvSpPr>
        <p:spPr>
          <a:xfrm>
            <a:off x="9346528" y="4281357"/>
            <a:ext cx="2084489" cy="992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178">
              <a:lnSpc>
                <a:spcPts val="8000"/>
              </a:lnSpc>
              <a:defRPr sz="2500" b="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4400" b="1" dirty="0">
                <a:ln w="15875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Proxima Nova Extrabold"/>
                <a:cs typeface="Arial Black" panose="020B0604020202020204" pitchFamily="34" charset="0"/>
                <a:sym typeface="Proxima Nova Extrabold"/>
              </a:rPr>
              <a:t>&gt;</a:t>
            </a:r>
            <a:r>
              <a:rPr lang="ru-RU" sz="6600" b="1" dirty="0">
                <a:ln w="15875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Proxima Nova Extrabold"/>
                <a:cs typeface="Arial Black" panose="020B0604020202020204" pitchFamily="34" charset="0"/>
                <a:sym typeface="Proxima Nova Extrabold"/>
              </a:rPr>
              <a:t>8</a:t>
            </a:r>
            <a:r>
              <a:rPr lang="ru-RU" sz="4000" b="1" dirty="0">
                <a:ln w="15875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Proxima Nova Extrabold"/>
                <a:cs typeface="Arial Black" panose="020B0604020202020204" pitchFamily="34" charset="0"/>
                <a:sym typeface="Proxima Nova Extrabold"/>
              </a:rPr>
              <a:t> лет</a:t>
            </a:r>
            <a:endParaRPr lang="ru-RU" sz="4400" b="1" dirty="0">
              <a:ln w="15875">
                <a:noFill/>
              </a:ln>
              <a:solidFill>
                <a:schemeClr val="bg1"/>
              </a:solidFill>
              <a:latin typeface="Arial Black" panose="020B0A04020102020204" pitchFamily="34" charset="0"/>
              <a:ea typeface="Proxima Nova Extrabold"/>
              <a:cs typeface="Arial Black" panose="020B0604020202020204" pitchFamily="34" charset="0"/>
              <a:sym typeface="Proxima Nova Extrabold"/>
            </a:endParaRPr>
          </a:p>
        </p:txBody>
      </p:sp>
      <p:sp>
        <p:nvSpPr>
          <p:cNvPr id="17" name="54  завода">
            <a:extLst>
              <a:ext uri="{FF2B5EF4-FFF2-40B4-BE49-F238E27FC236}">
                <a16:creationId xmlns:a16="http://schemas.microsoft.com/office/drawing/2014/main" id="{A7AF8029-BC7E-8365-48A5-E836DF2700F2}"/>
              </a:ext>
            </a:extLst>
          </p:cNvPr>
          <p:cNvSpPr txBox="1"/>
          <p:nvPr/>
        </p:nvSpPr>
        <p:spPr>
          <a:xfrm>
            <a:off x="9376367" y="5210075"/>
            <a:ext cx="2084489" cy="360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defTabSz="457178">
              <a:lnSpc>
                <a:spcPct val="90000"/>
              </a:lnSpc>
              <a:defRPr sz="2500" b="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средний стаж работы 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/>
            </a:r>
            <a:b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</a:b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в компании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6A0136D-13F0-268E-257D-4E10E3C17EBC}"/>
              </a:ext>
            </a:extLst>
          </p:cNvPr>
          <p:cNvSpPr/>
          <p:nvPr/>
        </p:nvSpPr>
        <p:spPr>
          <a:xfrm>
            <a:off x="590106" y="874442"/>
            <a:ext cx="5505894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Производят материалы и решают задачи, </a:t>
            </a:r>
            <a:b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чтобы каждый человек в мире жил и работал в комфорте и безопасности </a:t>
            </a:r>
          </a:p>
        </p:txBody>
      </p:sp>
    </p:spTree>
    <p:extLst>
      <p:ext uri="{BB962C8B-B14F-4D97-AF65-F5344CB8AC3E}">
        <p14:creationId xmlns:p14="http://schemas.microsoft.com/office/powerpoint/2010/main" val="310145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1E83B76A-70F7-32E9-FE63-44814354E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0" y="809220"/>
            <a:ext cx="7433783" cy="141665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ТЕХНОНИКОЛЬ работает с 1992 года: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вместе проживаем победы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spc="-30" dirty="0">
                <a:solidFill>
                  <a:schemeClr val="bg1"/>
                </a:solidFill>
              </a:rPr>
              <a:t>и самые непростые экономические </a:t>
            </a:r>
            <a:br>
              <a:rPr lang="ru-RU" spc="-30" dirty="0">
                <a:solidFill>
                  <a:schemeClr val="bg1"/>
                </a:solidFill>
              </a:rPr>
            </a:br>
            <a:r>
              <a:rPr lang="ru-RU" spc="-30" dirty="0">
                <a:solidFill>
                  <a:schemeClr val="bg1"/>
                </a:solidFill>
              </a:rPr>
              <a:t>времена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5F4C192-8E66-B1C2-A194-459B43F7B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30A88-724F-4E1B-B096-6E838581894E}" type="datetime1">
              <a:rPr lang="ru-RU" smtClean="0">
                <a:solidFill>
                  <a:schemeClr val="tx2"/>
                </a:solidFill>
              </a:rPr>
              <a:t>10.05.2023</a:t>
            </a:fld>
            <a:endParaRPr lang="ru-RU">
              <a:solidFill>
                <a:schemeClr val="tx2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E47A932-6070-C3C0-7242-57F909D38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>
                <a:solidFill>
                  <a:schemeClr val="tx2"/>
                </a:solidFill>
              </a:rPr>
              <a:t>О Компании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3E3128-8BC8-19F6-69BA-4E202FD51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7</a:t>
            </a:fld>
            <a:endParaRPr lang="ru-RU" dirty="0"/>
          </a:p>
        </p:txBody>
      </p:sp>
      <p:sp>
        <p:nvSpPr>
          <p:cNvPr id="6" name="Прямоугольник с одним усеченным углом 7">
            <a:extLst>
              <a:ext uri="{FF2B5EF4-FFF2-40B4-BE49-F238E27FC236}">
                <a16:creationId xmlns:a16="http://schemas.microsoft.com/office/drawing/2014/main" id="{F8049D6B-7498-C0AF-E498-A45BAAFD2E5F}"/>
              </a:ext>
            </a:extLst>
          </p:cNvPr>
          <p:cNvSpPr/>
          <p:nvPr/>
        </p:nvSpPr>
        <p:spPr>
          <a:xfrm rot="10800000" flipH="1">
            <a:off x="553281" y="2480647"/>
            <a:ext cx="6915827" cy="3312775"/>
          </a:xfrm>
          <a:prstGeom prst="snip1Rect">
            <a:avLst>
              <a:gd name="adj" fmla="val 16012"/>
            </a:avLst>
          </a:prstGeom>
          <a:solidFill>
            <a:schemeClr val="tx2">
              <a:alpha val="91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/>
              </a:solidFill>
            </a:endParaRPr>
          </a:p>
        </p:txBody>
      </p:sp>
      <p:sp>
        <p:nvSpPr>
          <p:cNvPr id="7" name="Специалисты компании досконально разбираются  в производстве и применении строительных материалов">
            <a:extLst>
              <a:ext uri="{FF2B5EF4-FFF2-40B4-BE49-F238E27FC236}">
                <a16:creationId xmlns:a16="http://schemas.microsoft.com/office/drawing/2014/main" id="{1E170D87-8FC1-99F2-7C50-936788B57626}"/>
              </a:ext>
            </a:extLst>
          </p:cNvPr>
          <p:cNvSpPr txBox="1"/>
          <p:nvPr/>
        </p:nvSpPr>
        <p:spPr>
          <a:xfrm>
            <a:off x="1244083" y="2772335"/>
            <a:ext cx="2929566" cy="73693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indent="0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i="0" cap="none" baseline="0">
                <a:solidFill>
                  <a:schemeClr val="bg1"/>
                </a:solidFill>
                <a:cs typeface="Arial Black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ru-RU" dirty="0">
                <a:sym typeface="Proxima Nova Regular"/>
              </a:rPr>
              <a:t>Программа страхования жизни от несчастных случаев </a:t>
            </a:r>
          </a:p>
        </p:txBody>
      </p:sp>
      <p:sp>
        <p:nvSpPr>
          <p:cNvPr id="8" name="Специалисты компании досконально разбираются  в производстве и применении строительных материалов">
            <a:extLst>
              <a:ext uri="{FF2B5EF4-FFF2-40B4-BE49-F238E27FC236}">
                <a16:creationId xmlns:a16="http://schemas.microsoft.com/office/drawing/2014/main" id="{491BB7D2-29DA-D204-022F-FB6396E75A7F}"/>
              </a:ext>
            </a:extLst>
          </p:cNvPr>
          <p:cNvSpPr txBox="1"/>
          <p:nvPr/>
        </p:nvSpPr>
        <p:spPr>
          <a:xfrm>
            <a:off x="5276663" y="3881731"/>
            <a:ext cx="2110218" cy="4985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indent="0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i="0" cap="none" baseline="0">
                <a:solidFill>
                  <a:schemeClr val="bg1"/>
                </a:solidFill>
                <a:cs typeface="Arial Black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ru-RU" dirty="0">
                <a:sym typeface="Proxima Nova Regular"/>
              </a:rPr>
              <a:t>Компенсация </a:t>
            </a:r>
            <a:br>
              <a:rPr lang="ru-RU" dirty="0">
                <a:sym typeface="Proxima Nova Regular"/>
              </a:rPr>
            </a:br>
            <a:r>
              <a:rPr lang="ru-RU" dirty="0">
                <a:sym typeface="Proxima Nova Regular"/>
              </a:rPr>
              <a:t>питания</a:t>
            </a:r>
          </a:p>
        </p:txBody>
      </p:sp>
      <p:sp>
        <p:nvSpPr>
          <p:cNvPr id="9" name="Специалисты компании досконально разбираются  в производстве и применении строительных материалов">
            <a:extLst>
              <a:ext uri="{FF2B5EF4-FFF2-40B4-BE49-F238E27FC236}">
                <a16:creationId xmlns:a16="http://schemas.microsoft.com/office/drawing/2014/main" id="{2A7817BA-4245-E6BB-3A5C-16E13BE7C3A8}"/>
              </a:ext>
            </a:extLst>
          </p:cNvPr>
          <p:cNvSpPr txBox="1"/>
          <p:nvPr/>
        </p:nvSpPr>
        <p:spPr>
          <a:xfrm>
            <a:off x="1244083" y="4977347"/>
            <a:ext cx="2476893" cy="51533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indent="0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i="0" cap="none" baseline="0">
                <a:solidFill>
                  <a:schemeClr val="bg1"/>
                </a:solidFill>
                <a:cs typeface="Arial Black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ru-RU" dirty="0">
                <a:sym typeface="Proxima Nova Regular"/>
              </a:rPr>
              <a:t>Подарки первоклассникам</a:t>
            </a:r>
          </a:p>
        </p:txBody>
      </p:sp>
      <p:sp>
        <p:nvSpPr>
          <p:cNvPr id="10" name="Специалисты компании досконально разбираются  в производстве и применении строительных материалов">
            <a:extLst>
              <a:ext uri="{FF2B5EF4-FFF2-40B4-BE49-F238E27FC236}">
                <a16:creationId xmlns:a16="http://schemas.microsoft.com/office/drawing/2014/main" id="{8DFBF384-FE3E-E42D-5C18-3E51AC11B9C8}"/>
              </a:ext>
            </a:extLst>
          </p:cNvPr>
          <p:cNvSpPr txBox="1"/>
          <p:nvPr/>
        </p:nvSpPr>
        <p:spPr>
          <a:xfrm>
            <a:off x="5276663" y="2971501"/>
            <a:ext cx="2110218" cy="24929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indent="0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i="0" cap="none" baseline="0">
                <a:solidFill>
                  <a:schemeClr val="bg1"/>
                </a:solidFill>
                <a:cs typeface="Arial Black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ru-RU" dirty="0">
                <a:sym typeface="Proxima Nova Regular"/>
              </a:rPr>
              <a:t>Индексация з/п</a:t>
            </a:r>
          </a:p>
        </p:txBody>
      </p:sp>
      <p:sp>
        <p:nvSpPr>
          <p:cNvPr id="11" name="Специалисты компании досконально разбираются  в производстве и применении строительных материалов">
            <a:extLst>
              <a:ext uri="{FF2B5EF4-FFF2-40B4-BE49-F238E27FC236}">
                <a16:creationId xmlns:a16="http://schemas.microsoft.com/office/drawing/2014/main" id="{C18F43CF-EBB6-A2CF-80A2-44C78A2C0D3B}"/>
              </a:ext>
            </a:extLst>
          </p:cNvPr>
          <p:cNvSpPr txBox="1"/>
          <p:nvPr/>
        </p:nvSpPr>
        <p:spPr>
          <a:xfrm>
            <a:off x="5276663" y="4977347"/>
            <a:ext cx="2110218" cy="4985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indent="0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i="0" cap="none" baseline="0">
                <a:solidFill>
                  <a:schemeClr val="bg1"/>
                </a:solidFill>
                <a:cs typeface="Arial Black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ru-RU" dirty="0">
                <a:sym typeface="Proxima Nova Regular"/>
              </a:rPr>
              <a:t>Новогодние </a:t>
            </a:r>
            <a:br>
              <a:rPr lang="ru-RU" dirty="0">
                <a:sym typeface="Proxima Nova Regular"/>
              </a:rPr>
            </a:br>
            <a:r>
              <a:rPr lang="ru-RU" dirty="0">
                <a:sym typeface="Proxima Nova Regular"/>
              </a:rPr>
              <a:t>подарки</a:t>
            </a:r>
          </a:p>
        </p:txBody>
      </p:sp>
      <p:sp>
        <p:nvSpPr>
          <p:cNvPr id="12" name="Специалисты компании досконально разбираются  в производстве и применении строительных материалов">
            <a:extLst>
              <a:ext uri="{FF2B5EF4-FFF2-40B4-BE49-F238E27FC236}">
                <a16:creationId xmlns:a16="http://schemas.microsoft.com/office/drawing/2014/main" id="{2789D329-4618-C8DD-FAC1-BD552D2A9FD2}"/>
              </a:ext>
            </a:extLst>
          </p:cNvPr>
          <p:cNvSpPr txBox="1"/>
          <p:nvPr/>
        </p:nvSpPr>
        <p:spPr>
          <a:xfrm>
            <a:off x="1244083" y="3764042"/>
            <a:ext cx="3137794" cy="747897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indent="0" defTabSz="914400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b="1" i="0" cap="none" baseline="0">
                <a:solidFill>
                  <a:schemeClr val="bg1"/>
                </a:solidFill>
                <a:cs typeface="Arial Black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</a:defRPr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/>
            </a:lvl9pPr>
          </a:lstStyle>
          <a:p>
            <a:r>
              <a:rPr lang="ru-RU" dirty="0">
                <a:sym typeface="Proxima Nova Regular"/>
              </a:rPr>
              <a:t>Программа добровольного </a:t>
            </a:r>
            <a:br>
              <a:rPr lang="ru-RU" dirty="0">
                <a:sym typeface="Proxima Nova Regular"/>
              </a:rPr>
            </a:br>
            <a:r>
              <a:rPr lang="ru-RU" dirty="0">
                <a:sym typeface="Proxima Nova Regular"/>
              </a:rPr>
              <a:t>медицинского страхования (ДМС)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144192E-9A27-DA16-E48C-F887E42A6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250" y="2843169"/>
            <a:ext cx="266400" cy="5328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33EEFE-1DAD-DFDB-0049-523182E37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250" y="3857055"/>
            <a:ext cx="266400" cy="5328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7CC0B98-1ADB-D148-9BC6-BC5386CF9F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6130" y="4959881"/>
            <a:ext cx="266400" cy="5328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5BE4AC8-AC68-C622-2BB8-68244E71F7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0331" y="2843169"/>
            <a:ext cx="266400" cy="5328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9C739FF-8A9F-E6EE-7ABF-51B9831A9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0331" y="3857055"/>
            <a:ext cx="266400" cy="5328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80B32A1-1DAE-59FB-DEB0-E86142CF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1211" y="4959881"/>
            <a:ext cx="266400" cy="5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9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Рисунок 11">
            <a:extLst>
              <a:ext uri="{FF2B5EF4-FFF2-40B4-BE49-F238E27FC236}">
                <a16:creationId xmlns:a16="http://schemas.microsoft.com/office/drawing/2014/main" id="{8C12F0FF-9A64-A7BC-8F14-1FEFAB404551}"/>
              </a:ext>
            </a:extLst>
          </p:cNvPr>
          <p:cNvSpPr/>
          <p:nvPr/>
        </p:nvSpPr>
        <p:spPr>
          <a:xfrm>
            <a:off x="296864" y="319089"/>
            <a:ext cx="5703888" cy="2309813"/>
          </a:xfrm>
          <a:custGeom>
            <a:avLst/>
            <a:gdLst>
              <a:gd name="connsiteX0" fmla="*/ 0 w 6158623"/>
              <a:gd name="connsiteY0" fmla="*/ 2362420 h 2362419"/>
              <a:gd name="connsiteX1" fmla="*/ 0 w 6158623"/>
              <a:gd name="connsiteY1" fmla="*/ 479139 h 2362419"/>
              <a:gd name="connsiteX2" fmla="*/ 2384444 w 6158623"/>
              <a:gd name="connsiteY2" fmla="*/ 479139 h 2362419"/>
              <a:gd name="connsiteX3" fmla="*/ 2854670 w 6158623"/>
              <a:gd name="connsiteY3" fmla="*/ 0 h 2362419"/>
              <a:gd name="connsiteX4" fmla="*/ 6158624 w 6158623"/>
              <a:gd name="connsiteY4" fmla="*/ 0 h 2362419"/>
              <a:gd name="connsiteX5" fmla="*/ 6158624 w 6158623"/>
              <a:gd name="connsiteY5" fmla="*/ 2362420 h 2362419"/>
              <a:gd name="connsiteX0" fmla="*/ 0 w 6158624"/>
              <a:gd name="connsiteY0" fmla="*/ 2372162 h 2372162"/>
              <a:gd name="connsiteX1" fmla="*/ 0 w 6158624"/>
              <a:gd name="connsiteY1" fmla="*/ 488881 h 2372162"/>
              <a:gd name="connsiteX2" fmla="*/ 2384444 w 6158624"/>
              <a:gd name="connsiteY2" fmla="*/ 488881 h 2372162"/>
              <a:gd name="connsiteX3" fmla="*/ 4510454 w 6158624"/>
              <a:gd name="connsiteY3" fmla="*/ 0 h 2372162"/>
              <a:gd name="connsiteX4" fmla="*/ 6158624 w 6158624"/>
              <a:gd name="connsiteY4" fmla="*/ 9742 h 2372162"/>
              <a:gd name="connsiteX5" fmla="*/ 6158624 w 6158624"/>
              <a:gd name="connsiteY5" fmla="*/ 2372162 h 2372162"/>
              <a:gd name="connsiteX6" fmla="*/ 0 w 6158624"/>
              <a:gd name="connsiteY6" fmla="*/ 2372162 h 2372162"/>
              <a:gd name="connsiteX0" fmla="*/ 0 w 6158624"/>
              <a:gd name="connsiteY0" fmla="*/ 2362420 h 2362420"/>
              <a:gd name="connsiteX1" fmla="*/ 0 w 6158624"/>
              <a:gd name="connsiteY1" fmla="*/ 479139 h 2362420"/>
              <a:gd name="connsiteX2" fmla="*/ 2384444 w 6158624"/>
              <a:gd name="connsiteY2" fmla="*/ 479139 h 2362420"/>
              <a:gd name="connsiteX3" fmla="*/ 4746995 w 6158624"/>
              <a:gd name="connsiteY3" fmla="*/ 9742 h 2362420"/>
              <a:gd name="connsiteX4" fmla="*/ 6158624 w 6158624"/>
              <a:gd name="connsiteY4" fmla="*/ 0 h 2362420"/>
              <a:gd name="connsiteX5" fmla="*/ 6158624 w 6158624"/>
              <a:gd name="connsiteY5" fmla="*/ 2362420 h 2362420"/>
              <a:gd name="connsiteX6" fmla="*/ 0 w 6158624"/>
              <a:gd name="connsiteY6" fmla="*/ 2362420 h 2362420"/>
              <a:gd name="connsiteX0" fmla="*/ 0 w 6158624"/>
              <a:gd name="connsiteY0" fmla="*/ 2362420 h 2362420"/>
              <a:gd name="connsiteX1" fmla="*/ 0 w 6158624"/>
              <a:gd name="connsiteY1" fmla="*/ 479139 h 2362420"/>
              <a:gd name="connsiteX2" fmla="*/ 4317905 w 6158624"/>
              <a:gd name="connsiteY2" fmla="*/ 391461 h 2362420"/>
              <a:gd name="connsiteX3" fmla="*/ 4746995 w 6158624"/>
              <a:gd name="connsiteY3" fmla="*/ 9742 h 2362420"/>
              <a:gd name="connsiteX4" fmla="*/ 6158624 w 6158624"/>
              <a:gd name="connsiteY4" fmla="*/ 0 h 2362420"/>
              <a:gd name="connsiteX5" fmla="*/ 6158624 w 6158624"/>
              <a:gd name="connsiteY5" fmla="*/ 2362420 h 2362420"/>
              <a:gd name="connsiteX6" fmla="*/ 0 w 6158624"/>
              <a:gd name="connsiteY6" fmla="*/ 2362420 h 2362420"/>
              <a:gd name="connsiteX0" fmla="*/ 0 w 6158624"/>
              <a:gd name="connsiteY0" fmla="*/ 2362420 h 2362420"/>
              <a:gd name="connsiteX1" fmla="*/ 0 w 6158624"/>
              <a:gd name="connsiteY1" fmla="*/ 479139 h 2362420"/>
              <a:gd name="connsiteX2" fmla="*/ 4276768 w 6158624"/>
              <a:gd name="connsiteY2" fmla="*/ 479139 h 2362420"/>
              <a:gd name="connsiteX3" fmla="*/ 4746995 w 6158624"/>
              <a:gd name="connsiteY3" fmla="*/ 9742 h 2362420"/>
              <a:gd name="connsiteX4" fmla="*/ 6158624 w 6158624"/>
              <a:gd name="connsiteY4" fmla="*/ 0 h 2362420"/>
              <a:gd name="connsiteX5" fmla="*/ 6158624 w 6158624"/>
              <a:gd name="connsiteY5" fmla="*/ 2362420 h 2362420"/>
              <a:gd name="connsiteX6" fmla="*/ 0 w 6158624"/>
              <a:gd name="connsiteY6" fmla="*/ 2362420 h 2362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58624" h="2362420">
                <a:moveTo>
                  <a:pt x="0" y="2362420"/>
                </a:moveTo>
                <a:lnTo>
                  <a:pt x="0" y="479139"/>
                </a:lnTo>
                <a:lnTo>
                  <a:pt x="4276768" y="479139"/>
                </a:lnTo>
                <a:lnTo>
                  <a:pt x="4746995" y="9742"/>
                </a:lnTo>
                <a:lnTo>
                  <a:pt x="6158624" y="0"/>
                </a:lnTo>
                <a:lnTo>
                  <a:pt x="6158624" y="2362420"/>
                </a:lnTo>
                <a:lnTo>
                  <a:pt x="0" y="2362420"/>
                </a:lnTo>
                <a:close/>
              </a:path>
            </a:pathLst>
          </a:custGeom>
          <a:solidFill>
            <a:schemeClr val="bg2"/>
          </a:solidFill>
          <a:ln w="9516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0" name="Полилиния: фигура 39">
            <a:extLst>
              <a:ext uri="{FF2B5EF4-FFF2-40B4-BE49-F238E27FC236}">
                <a16:creationId xmlns:a16="http://schemas.microsoft.com/office/drawing/2014/main" id="{1ACAF102-CC5E-507B-C09E-6C5F72823051}"/>
              </a:ext>
            </a:extLst>
          </p:cNvPr>
          <p:cNvSpPr/>
          <p:nvPr/>
        </p:nvSpPr>
        <p:spPr>
          <a:xfrm rot="10800000" flipH="1">
            <a:off x="287337" y="309563"/>
            <a:ext cx="11579619" cy="5910260"/>
          </a:xfrm>
          <a:custGeom>
            <a:avLst/>
            <a:gdLst>
              <a:gd name="connsiteX0" fmla="*/ 0 w 11579619"/>
              <a:gd name="connsiteY0" fmla="*/ 5910260 h 5910260"/>
              <a:gd name="connsiteX1" fmla="*/ 1 w 11579619"/>
              <a:gd name="connsiteY1" fmla="*/ 5910260 h 5910260"/>
              <a:gd name="connsiteX2" fmla="*/ 1 w 11579619"/>
              <a:gd name="connsiteY2" fmla="*/ 3502085 h 5910260"/>
              <a:gd name="connsiteX3" fmla="*/ 5808663 w 11579619"/>
              <a:gd name="connsiteY3" fmla="*/ 3502085 h 5910260"/>
              <a:gd name="connsiteX4" fmla="*/ 5808663 w 11579619"/>
              <a:gd name="connsiteY4" fmla="*/ 5910260 h 5910260"/>
              <a:gd name="connsiteX5" fmla="*/ 11579619 w 11579619"/>
              <a:gd name="connsiteY5" fmla="*/ 5910260 h 5910260"/>
              <a:gd name="connsiteX6" fmla="*/ 11579619 w 11579619"/>
              <a:gd name="connsiteY6" fmla="*/ 796408 h 5910260"/>
              <a:gd name="connsiteX7" fmla="*/ 10783211 w 11579619"/>
              <a:gd name="connsiteY7" fmla="*/ 0 h 5910260"/>
              <a:gd name="connsiteX8" fmla="*/ 0 w 11579619"/>
              <a:gd name="connsiteY8" fmla="*/ 0 h 591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79619" h="5910260">
                <a:moveTo>
                  <a:pt x="0" y="5910260"/>
                </a:moveTo>
                <a:lnTo>
                  <a:pt x="1" y="5910260"/>
                </a:lnTo>
                <a:lnTo>
                  <a:pt x="1" y="3502085"/>
                </a:lnTo>
                <a:lnTo>
                  <a:pt x="5808663" y="3502085"/>
                </a:lnTo>
                <a:lnTo>
                  <a:pt x="5808663" y="5910260"/>
                </a:lnTo>
                <a:lnTo>
                  <a:pt x="11579619" y="5910260"/>
                </a:lnTo>
                <a:lnTo>
                  <a:pt x="11579619" y="796408"/>
                </a:lnTo>
                <a:lnTo>
                  <a:pt x="1078321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8" name="Заголовок 57">
            <a:extLst>
              <a:ext uri="{FF2B5EF4-FFF2-40B4-BE49-F238E27FC236}">
                <a16:creationId xmlns:a16="http://schemas.microsoft.com/office/drawing/2014/main" id="{4D02EA26-55F5-5144-B5B4-D0188E46A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НАШИ ЦЕННОСТИ</a:t>
            </a:r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C91EA5A5-BD36-B482-D4B7-29F7867A31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fld id="{AD1632A9-3C50-4AE5-BE4C-0D040A367C61}" type="datetime1">
              <a:rPr lang="ru-RU" smtClean="0"/>
              <a:t>10.05.2023</a:t>
            </a:fld>
            <a:endParaRPr lang="ru-RU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1DB77BC-ECC1-EF4D-91DA-8CFB1C144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B06B1D-DD41-BC59-AE8F-313F80947B95}"/>
              </a:ext>
            </a:extLst>
          </p:cNvPr>
          <p:cNvSpPr txBox="1"/>
          <p:nvPr/>
        </p:nvSpPr>
        <p:spPr>
          <a:xfrm>
            <a:off x="563589" y="4748685"/>
            <a:ext cx="400050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НАДЕЖНЫЕ ОТНОШЕНИЯ </a:t>
            </a:r>
            <a:r>
              <a:rPr lang="en-US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ru-RU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 КЛИЕНТОМ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8848426-4163-9746-DDE7-310E3C075D4A}"/>
              </a:ext>
            </a:extLst>
          </p:cNvPr>
          <p:cNvSpPr/>
          <p:nvPr/>
        </p:nvSpPr>
        <p:spPr>
          <a:xfrm>
            <a:off x="542320" y="1073150"/>
            <a:ext cx="5125055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Миссия ТЕХНОНИКОЛЬ </a:t>
            </a:r>
            <a:r>
              <a:rPr lang="ru-RU" sz="2000" dirty="0">
                <a:solidFill>
                  <a:schemeClr val="tx2"/>
                </a:solidFill>
              </a:rPr>
              <a:t>– делать качественные, надежные, эффективные строительные материалы и решения доступными для каждого человека в мире!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6C5EFB-42B2-7404-D445-65B8DA96BAEA}"/>
              </a:ext>
            </a:extLst>
          </p:cNvPr>
          <p:cNvSpPr txBox="1"/>
          <p:nvPr/>
        </p:nvSpPr>
        <p:spPr>
          <a:xfrm>
            <a:off x="6362702" y="2956273"/>
            <a:ext cx="2173314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ДОБРОЕ ИМЯ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4A2ACB-4D37-B0DC-9CE9-2E48D2F79C94}"/>
              </a:ext>
            </a:extLst>
          </p:cNvPr>
          <p:cNvSpPr txBox="1"/>
          <p:nvPr/>
        </p:nvSpPr>
        <p:spPr>
          <a:xfrm>
            <a:off x="6362702" y="4263472"/>
            <a:ext cx="3762375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28600">
              <a:lnSpc>
                <a:spcPct val="90000"/>
              </a:lnSpc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lang="ru-RU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ПРОФЕССИОНАЛИЗМ</a:t>
            </a:r>
            <a:r>
              <a:rPr lang="en-US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br>
              <a:rPr lang="en-US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ru-RU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И ПОСТОЯННОЕ </a:t>
            </a:r>
            <a:r>
              <a:rPr lang="en-US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   </a:t>
            </a:r>
          </a:p>
          <a:p>
            <a:pPr defTabSz="228600">
              <a:lnSpc>
                <a:spcPct val="90000"/>
              </a:lnSpc>
              <a:defRPr sz="2800" b="0">
                <a:solidFill>
                  <a:srgbClr val="5E5E5E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pPr>
            <a:r>
              <a:rPr lang="ru-RU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СОВЕРШЕНСТВОВАНИЕ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A615A5-FCD4-BC9E-27A7-18F71F0DCA5F}"/>
              </a:ext>
            </a:extLst>
          </p:cNvPr>
          <p:cNvSpPr txBox="1"/>
          <p:nvPr/>
        </p:nvSpPr>
        <p:spPr>
          <a:xfrm>
            <a:off x="563589" y="2956273"/>
            <a:ext cx="2619375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БЕЗОПАСНОСТЬ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537B6F-C046-EFD9-F20E-70B57C2254A4}"/>
              </a:ext>
            </a:extLst>
          </p:cNvPr>
          <p:cNvSpPr txBox="1"/>
          <p:nvPr/>
        </p:nvSpPr>
        <p:spPr>
          <a:xfrm>
            <a:off x="563589" y="5309291"/>
            <a:ext cx="4646586" cy="48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Мы бережно относимся к доверию клиента </a:t>
            </a:r>
            <a:br>
              <a:rPr lang="ru-RU" sz="1600" dirty="0">
                <a:solidFill>
                  <a:schemeClr val="accent3">
                    <a:lumMod val="75000"/>
                  </a:schemeClr>
                </a:solidFill>
                <a:latin typeface="+mj-lt"/>
              </a:rPr>
            </a:br>
            <a:r>
              <a:rPr lang="ru-RU" sz="16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и стремимся оправдать его.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2007C3-A69C-FEC4-BC13-1997078221BC}"/>
              </a:ext>
            </a:extLst>
          </p:cNvPr>
          <p:cNvSpPr txBox="1"/>
          <p:nvPr/>
        </p:nvSpPr>
        <p:spPr>
          <a:xfrm>
            <a:off x="6362702" y="3306555"/>
            <a:ext cx="5114923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6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ru-RU" dirty="0"/>
              <a:t>Мы дорожим нашей репутацией. </a:t>
            </a:r>
            <a:br>
              <a:rPr lang="ru-RU" dirty="0"/>
            </a:br>
            <a:r>
              <a:rPr lang="ru-RU" dirty="0"/>
              <a:t>ТЕХНОНИКОЛЬ – это надежность и порядочность. Наше доброе имя – наш капитал.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71CB29-12F6-1885-AD97-40BBF22F66EE}"/>
              </a:ext>
            </a:extLst>
          </p:cNvPr>
          <p:cNvSpPr txBox="1"/>
          <p:nvPr/>
        </p:nvSpPr>
        <p:spPr>
          <a:xfrm>
            <a:off x="6362702" y="5118670"/>
            <a:ext cx="5265709" cy="6832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6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ru-RU" dirty="0"/>
              <a:t>Мы уверены, что настоящий профессионал должен </a:t>
            </a:r>
            <a:r>
              <a:rPr lang="ru-RU" dirty="0">
                <a:sym typeface="Proxima Nova Bold"/>
              </a:rPr>
              <a:t>постоянно развиваться и совершенствоваться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в стремлении повысить свое мастерство.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BF41587-E504-3C42-28D9-CB39D4AEEE44}"/>
              </a:ext>
            </a:extLst>
          </p:cNvPr>
          <p:cNvSpPr txBox="1"/>
          <p:nvPr/>
        </p:nvSpPr>
        <p:spPr>
          <a:xfrm>
            <a:off x="563589" y="3306555"/>
            <a:ext cx="538794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6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ru-RU" dirty="0">
                <a:sym typeface="Proxima Nova Bold"/>
              </a:rPr>
              <a:t>Жизнь человека является высшей ценностью </a:t>
            </a:r>
            <a:br>
              <a:rPr lang="ru-RU" dirty="0">
                <a:sym typeface="Proxima Nova Bold"/>
              </a:rPr>
            </a:br>
            <a:r>
              <a:rPr lang="ru-RU" dirty="0">
                <a:sym typeface="Proxima Nova Bold"/>
              </a:rPr>
              <a:t>в Компании</a:t>
            </a:r>
            <a:r>
              <a:rPr lang="ru-RU" dirty="0"/>
              <a:t>. Мы неукоснительно соблюдаем правила безопасности и постоянно работаем </a:t>
            </a:r>
            <a:br>
              <a:rPr lang="ru-RU" dirty="0"/>
            </a:br>
            <a:r>
              <a:rPr lang="ru-RU" dirty="0"/>
              <a:t>над их совершенствованием. </a:t>
            </a:r>
            <a:br>
              <a:rPr lang="ru-RU" dirty="0"/>
            </a:br>
            <a:r>
              <a:rPr lang="ru-RU" dirty="0">
                <a:sym typeface="Proxima Nova Bold"/>
              </a:rPr>
              <a:t>Мы бережно относимся к окружающей среде.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B41D94-F66D-286E-B881-338A6128A0F6}"/>
              </a:ext>
            </a:extLst>
          </p:cNvPr>
          <p:cNvSpPr txBox="1"/>
          <p:nvPr/>
        </p:nvSpPr>
        <p:spPr>
          <a:xfrm>
            <a:off x="6362702" y="672578"/>
            <a:ext cx="4876798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СОТРУДНИКИ И КОМАНДНЫЙ ДУХ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BF3745-23FA-BEF7-40A9-0B4F13F0B1F7}"/>
              </a:ext>
            </a:extLst>
          </p:cNvPr>
          <p:cNvSpPr txBox="1"/>
          <p:nvPr/>
        </p:nvSpPr>
        <p:spPr>
          <a:xfrm>
            <a:off x="6362701" y="1049589"/>
            <a:ext cx="5494337" cy="16681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160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ru-RU" dirty="0">
                <a:sym typeface="Proxima Nova Bold"/>
              </a:rPr>
              <a:t>Каждый сотрудник компании крайне важен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/>
              <a:t>он привносит свой уникальный опыт, знания и умения </a:t>
            </a:r>
            <a:br>
              <a:rPr lang="ru-RU" dirty="0"/>
            </a:br>
            <a:r>
              <a:rPr lang="ru-RU" dirty="0"/>
              <a:t>в компанию, делает ее успешной и отличной </a:t>
            </a:r>
            <a:br>
              <a:rPr lang="ru-RU" dirty="0"/>
            </a:br>
            <a:r>
              <a:rPr lang="ru-RU" dirty="0"/>
              <a:t>от остальных игроков на рынке. </a:t>
            </a:r>
            <a:br>
              <a:rPr lang="ru-RU" dirty="0"/>
            </a:br>
            <a:r>
              <a:rPr lang="ru-RU" dirty="0"/>
              <a:t>Наша команда – это единый живой организм, </a:t>
            </a:r>
            <a:br>
              <a:rPr lang="ru-RU" dirty="0"/>
            </a:br>
            <a:r>
              <a:rPr lang="ru-RU" dirty="0">
                <a:sym typeface="Proxima Nova Bold"/>
              </a:rPr>
              <a:t>мы строим отношения на взаимном уважении </a:t>
            </a:r>
            <a:br>
              <a:rPr lang="ru-RU" dirty="0">
                <a:sym typeface="Proxima Nova Bold"/>
              </a:rPr>
            </a:br>
            <a:r>
              <a:rPr lang="ru-RU" dirty="0">
                <a:sym typeface="Proxima Nova Bold"/>
              </a:rPr>
              <a:t>и поддержке</a:t>
            </a:r>
            <a:r>
              <a:rPr lang="ru-RU" dirty="0"/>
              <a:t>, мы вместе решаем сложные задачи </a:t>
            </a:r>
            <a:br>
              <a:rPr lang="ru-RU" dirty="0"/>
            </a:br>
            <a:r>
              <a:rPr lang="ru-RU" dirty="0"/>
              <a:t>и добиваемся выдающихся результатов.</a:t>
            </a:r>
          </a:p>
        </p:txBody>
      </p:sp>
      <p:sp>
        <p:nvSpPr>
          <p:cNvPr id="35" name="Номер слайда 4">
            <a:extLst>
              <a:ext uri="{FF2B5EF4-FFF2-40B4-BE49-F238E27FC236}">
                <a16:creationId xmlns:a16="http://schemas.microsoft.com/office/drawing/2014/main" id="{F67307C3-B6F3-EF36-6E4A-02F100253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610" y="6356350"/>
            <a:ext cx="888428" cy="365125"/>
          </a:xfrm>
        </p:spPr>
        <p:txBody>
          <a:bodyPr/>
          <a:lstStyle/>
          <a:p>
            <a:fld id="{90D6FB67-C437-4386-BA98-C16BA367CE3E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44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926B2754-0178-6ABC-D883-F56E616400A2}"/>
              </a:ext>
            </a:extLst>
          </p:cNvPr>
          <p:cNvSpPr/>
          <p:nvPr/>
        </p:nvSpPr>
        <p:spPr>
          <a:xfrm>
            <a:off x="287337" y="2812022"/>
            <a:ext cx="5856287" cy="338875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3" name="Диаграмма 42">
            <a:extLst>
              <a:ext uri="{FF2B5EF4-FFF2-40B4-BE49-F238E27FC236}">
                <a16:creationId xmlns:a16="http://schemas.microsoft.com/office/drawing/2014/main" id="{5D3589D9-0107-6F7D-92FA-954DB11F21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0156120"/>
              </p:ext>
            </p:extLst>
          </p:nvPr>
        </p:nvGraphicFramePr>
        <p:xfrm>
          <a:off x="0" y="5048811"/>
          <a:ext cx="6456362" cy="1346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B7A89C27-F4B9-6ED3-C250-D56DFA0BA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2321" y="809220"/>
            <a:ext cx="5402750" cy="1080296"/>
          </a:xfrm>
        </p:spPr>
        <p:txBody>
          <a:bodyPr/>
          <a:lstStyle/>
          <a:p>
            <a:r>
              <a:rPr lang="ru-RU" dirty="0"/>
              <a:t>Жизнь человека </a:t>
            </a:r>
            <a:br>
              <a:rPr lang="ru-RU" dirty="0"/>
            </a:br>
            <a:r>
              <a:rPr lang="ru-RU" dirty="0"/>
              <a:t>является высшей ценностью </a:t>
            </a:r>
            <a:br>
              <a:rPr lang="ru-RU" dirty="0"/>
            </a:br>
            <a:r>
              <a:rPr lang="ru-RU" dirty="0"/>
              <a:t>в компании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A130E85-047C-0C43-005F-F4820778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BCC41-A097-4BE7-9AB4-DC8060D3609F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916FD38-3EB9-9676-9D59-8B1BD4EDF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0589" y="6356350"/>
            <a:ext cx="3225774" cy="365125"/>
          </a:xfrm>
        </p:spPr>
        <p:txBody>
          <a:bodyPr/>
          <a:lstStyle/>
          <a:p>
            <a:r>
              <a:rPr lang="ru-RU" dirty="0"/>
              <a:t>О Компании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B8E5FD-64F6-F8E2-0209-87521466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9</a:t>
            </a:fld>
            <a:endParaRPr lang="ru-RU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58D1FDEC-EEB1-8F33-E8CB-914EC2314517}"/>
              </a:ext>
            </a:extLst>
          </p:cNvPr>
          <p:cNvGrpSpPr/>
          <p:nvPr/>
        </p:nvGrpSpPr>
        <p:grpSpPr>
          <a:xfrm>
            <a:off x="511704" y="3011479"/>
            <a:ext cx="4599751" cy="1114527"/>
            <a:chOff x="449539" y="3464541"/>
            <a:chExt cx="4599751" cy="1114527"/>
          </a:xfrm>
        </p:grpSpPr>
        <p:sp>
          <p:nvSpPr>
            <p:cNvPr id="9" name="54  завода">
              <a:extLst>
                <a:ext uri="{FF2B5EF4-FFF2-40B4-BE49-F238E27FC236}">
                  <a16:creationId xmlns:a16="http://schemas.microsoft.com/office/drawing/2014/main" id="{CB2ECCE2-1928-4539-6BE7-197A364EA9C5}"/>
                </a:ext>
              </a:extLst>
            </p:cNvPr>
            <p:cNvSpPr txBox="1"/>
            <p:nvPr/>
          </p:nvSpPr>
          <p:spPr>
            <a:xfrm>
              <a:off x="449539" y="3485307"/>
              <a:ext cx="961282" cy="109376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defTabSz="457178">
                <a:lnSpc>
                  <a:spcPts val="8000"/>
                </a:lnSpc>
                <a:defRPr sz="2500" b="0"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lang="ru-RU" sz="8800" dirty="0">
                  <a:solidFill>
                    <a:schemeClr val="accent1"/>
                  </a:solidFill>
                  <a:latin typeface="Arial Black" panose="020B0A04020102020204" pitchFamily="34" charset="0"/>
                  <a:ea typeface="Proxima Nova Extrabold"/>
                  <a:cs typeface="MV Boli" panose="02000500030200090000" pitchFamily="2" charset="0"/>
                  <a:sym typeface="Proxima Nova Extrabold"/>
                </a:rPr>
                <a:t>0</a:t>
              </a:r>
              <a:endParaRPr sz="8800" dirty="0">
                <a:solidFill>
                  <a:schemeClr val="accent1"/>
                </a:solidFill>
                <a:latin typeface="Arial Black" panose="020B0A04020102020204" pitchFamily="34" charset="0"/>
                <a:ea typeface="Proxima Nova Bold"/>
                <a:cs typeface="MV Boli" panose="02000500030200090000" pitchFamily="2" charset="0"/>
                <a:sym typeface="Proxima Nova Bold"/>
              </a:endParaRPr>
            </a:p>
          </p:txBody>
        </p:sp>
        <p:sp>
          <p:nvSpPr>
            <p:cNvPr id="10" name="В соответствии с требованиями европейских  и российских стандартов.">
              <a:extLst>
                <a:ext uri="{FF2B5EF4-FFF2-40B4-BE49-F238E27FC236}">
                  <a16:creationId xmlns:a16="http://schemas.microsoft.com/office/drawing/2014/main" id="{083692DD-108A-61C1-981D-8191CA6BB3DF}"/>
                </a:ext>
              </a:extLst>
            </p:cNvPr>
            <p:cNvSpPr txBox="1"/>
            <p:nvPr/>
          </p:nvSpPr>
          <p:spPr>
            <a:xfrm>
              <a:off x="1344630" y="3464541"/>
              <a:ext cx="3704660" cy="8309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defTabSz="228600">
                <a:lnSpc>
                  <a:spcPct val="90000"/>
                </a:lnSpc>
                <a:defRPr sz="3000" b="0">
                  <a:solidFill>
                    <a:srgbClr val="5E5E5E"/>
                  </a:solidFill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lang="ru-RU" sz="2000" b="1" dirty="0">
                  <a:solidFill>
                    <a:schemeClr val="accent1"/>
                  </a:solidFill>
                  <a:latin typeface="Arial" panose="020B0604020202020204" pitchFamily="34" charset="0"/>
                  <a:ea typeface="Proxima Nova Bold"/>
                  <a:cs typeface="Arial" panose="020B0604020202020204" pitchFamily="34" charset="0"/>
                  <a:sym typeface="Proxima Nova Bold"/>
                </a:rPr>
                <a:t>травм – </a:t>
              </a:r>
              <a:r>
                <a:rPr lang="ru-RU" sz="20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это кредо, </a:t>
              </a:r>
              <a:br>
                <a:rPr lang="ru-RU" sz="20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</a:br>
              <a:r>
                <a:rPr lang="ru-RU" sz="2000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с которым живет и работает ТЕХНОНИКОЛЬ</a:t>
              </a:r>
            </a:p>
          </p:txBody>
        </p:sp>
      </p:grpSp>
      <p:sp>
        <p:nvSpPr>
          <p:cNvPr id="11" name="Прямоугольник с одним усеченным углом 38">
            <a:extLst>
              <a:ext uri="{FF2B5EF4-FFF2-40B4-BE49-F238E27FC236}">
                <a16:creationId xmlns:a16="http://schemas.microsoft.com/office/drawing/2014/main" id="{F172ED83-E7B4-F44C-7F1A-D69F5D04C7B1}"/>
              </a:ext>
            </a:extLst>
          </p:cNvPr>
          <p:cNvSpPr/>
          <p:nvPr/>
        </p:nvSpPr>
        <p:spPr>
          <a:xfrm rot="10800000" flipH="1">
            <a:off x="6246931" y="309563"/>
            <a:ext cx="5620025" cy="5910260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4  завода">
            <a:extLst>
              <a:ext uri="{FF2B5EF4-FFF2-40B4-BE49-F238E27FC236}">
                <a16:creationId xmlns:a16="http://schemas.microsoft.com/office/drawing/2014/main" id="{4A0E5E78-7BA1-EDF3-5CD7-DB2974A84980}"/>
              </a:ext>
            </a:extLst>
          </p:cNvPr>
          <p:cNvSpPr txBox="1"/>
          <p:nvPr/>
        </p:nvSpPr>
        <p:spPr>
          <a:xfrm>
            <a:off x="6601760" y="671040"/>
            <a:ext cx="583713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178">
              <a:lnSpc>
                <a:spcPts val="8000"/>
              </a:lnSpc>
              <a:defRPr sz="2500" b="0"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6600" dirty="0">
                <a:solidFill>
                  <a:schemeClr val="accent1"/>
                </a:solidFill>
                <a:latin typeface="Arial Black" panose="020B0A04020102020204" pitchFamily="34" charset="0"/>
                <a:ea typeface="Proxima Nova Extrabold"/>
                <a:cs typeface="MV Boli" panose="02000500030200090000" pitchFamily="2" charset="0"/>
                <a:sym typeface="Proxima Nova Extrabold"/>
              </a:rPr>
              <a:t>7</a:t>
            </a:r>
            <a:endParaRPr sz="6600" dirty="0">
              <a:solidFill>
                <a:schemeClr val="accent1"/>
              </a:solidFill>
              <a:latin typeface="Arial Black" panose="020B0A04020102020204" pitchFamily="34" charset="0"/>
              <a:ea typeface="Proxima Nova Bold"/>
              <a:cs typeface="MV Boli" panose="02000500030200090000" pitchFamily="2" charset="0"/>
              <a:sym typeface="Proxima Nova Bold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A6E51FE-FEED-F059-4BCE-567466DAF1ED}"/>
              </a:ext>
            </a:extLst>
          </p:cNvPr>
          <p:cNvSpPr/>
          <p:nvPr/>
        </p:nvSpPr>
        <p:spPr>
          <a:xfrm>
            <a:off x="7339544" y="858559"/>
            <a:ext cx="4261913" cy="650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СТРАТЕГИЧЕСКИХ ПРАВИЛ</a:t>
            </a:r>
          </a:p>
          <a:p>
            <a:pPr>
              <a:lnSpc>
                <a:spcPct val="110000"/>
              </a:lnSpc>
            </a:pPr>
            <a:r>
              <a:rPr lang="ru-RU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НУЛЕВОГО ТРАВМАТИЗМА </a:t>
            </a:r>
          </a:p>
        </p:txBody>
      </p:sp>
      <p:sp>
        <p:nvSpPr>
          <p:cNvPr id="14" name="Специалисты компании досконально разбираются  в производстве и применении строительных материалов">
            <a:extLst>
              <a:ext uri="{FF2B5EF4-FFF2-40B4-BE49-F238E27FC236}">
                <a16:creationId xmlns:a16="http://schemas.microsoft.com/office/drawing/2014/main" id="{BB3A5F20-2E73-E55C-13C1-FCB18F11D7A0}"/>
              </a:ext>
            </a:extLst>
          </p:cNvPr>
          <p:cNvSpPr txBox="1"/>
          <p:nvPr/>
        </p:nvSpPr>
        <p:spPr>
          <a:xfrm>
            <a:off x="7339544" y="1667999"/>
            <a:ext cx="4156202" cy="4177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0" tIns="0" rIns="0" bIns="0">
            <a:spAutoFit/>
          </a:bodyPr>
          <a:lstStyle/>
          <a:p>
            <a:pPr marL="285750" lvl="0" indent="-285750" defTabSz="914400">
              <a:lnSpc>
                <a:spcPct val="70000"/>
              </a:lnSpc>
              <a:spcAft>
                <a:spcPts val="2400"/>
              </a:spcAft>
              <a:buFont typeface="Wingdings" panose="05000000000000000000" pitchFamily="2" charset="2"/>
              <a:buChar char="§"/>
              <a:defRPr sz="3000" b="0">
                <a:solidFill>
                  <a:srgbClr val="5E5E5E"/>
                </a:solidFill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Стать лидером</a:t>
            </a:r>
          </a:p>
          <a:p>
            <a:pPr marL="285750" lvl="0" indent="-285750" defTabSz="914400">
              <a:lnSpc>
                <a:spcPct val="70000"/>
              </a:lnSpc>
              <a:spcAft>
                <a:spcPts val="2400"/>
              </a:spcAft>
              <a:buFont typeface="Wingdings" panose="05000000000000000000" pitchFamily="2" charset="2"/>
              <a:buChar char="§"/>
              <a:defRPr sz="3000" b="0">
                <a:solidFill>
                  <a:srgbClr val="5E5E5E"/>
                </a:solidFill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Выявлять угрозы – контролировать </a:t>
            </a:r>
            <a:b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</a:b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риски </a:t>
            </a:r>
          </a:p>
          <a:p>
            <a:pPr marL="285750" lvl="0" indent="-285750" defTabSz="914400">
              <a:lnSpc>
                <a:spcPct val="70000"/>
              </a:lnSpc>
              <a:spcAft>
                <a:spcPts val="2400"/>
              </a:spcAft>
              <a:buFont typeface="Wingdings" panose="05000000000000000000" pitchFamily="2" charset="2"/>
              <a:buChar char="§"/>
              <a:defRPr sz="3000" b="0">
                <a:solidFill>
                  <a:srgbClr val="5E5E5E"/>
                </a:solidFill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Определять цели – разрабатывать </a:t>
            </a:r>
            <a:b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</a:b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программы </a:t>
            </a:r>
          </a:p>
          <a:p>
            <a:pPr marL="285750" lvl="0" indent="-285750" defTabSz="914400">
              <a:lnSpc>
                <a:spcPct val="70000"/>
              </a:lnSpc>
              <a:spcAft>
                <a:spcPts val="2400"/>
              </a:spcAft>
              <a:buFont typeface="Wingdings" panose="05000000000000000000" pitchFamily="2" charset="2"/>
              <a:buChar char="§"/>
              <a:defRPr sz="3000" b="0">
                <a:solidFill>
                  <a:srgbClr val="5E5E5E"/>
                </a:solidFill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Создать систему безопасности </a:t>
            </a:r>
            <a:b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</a:b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и охраны труда </a:t>
            </a:r>
          </a:p>
          <a:p>
            <a:pPr marL="285750" lvl="0" indent="-285750" defTabSz="914400">
              <a:lnSpc>
                <a:spcPct val="70000"/>
              </a:lnSpc>
              <a:spcAft>
                <a:spcPts val="2400"/>
              </a:spcAft>
              <a:buFont typeface="Wingdings" panose="05000000000000000000" pitchFamily="2" charset="2"/>
              <a:buChar char="§"/>
              <a:defRPr sz="3000" b="0">
                <a:solidFill>
                  <a:srgbClr val="5E5E5E"/>
                </a:solidFill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Обеспечивать безопасность </a:t>
            </a:r>
            <a:b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</a:b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на рабочих местах </a:t>
            </a:r>
          </a:p>
          <a:p>
            <a:pPr marL="285750" lvl="0" indent="-285750" defTabSz="914400">
              <a:lnSpc>
                <a:spcPct val="70000"/>
              </a:lnSpc>
              <a:spcAft>
                <a:spcPts val="2400"/>
              </a:spcAft>
              <a:buFont typeface="Wingdings" panose="05000000000000000000" pitchFamily="2" charset="2"/>
              <a:buChar char="§"/>
              <a:defRPr sz="3000" b="0">
                <a:solidFill>
                  <a:srgbClr val="5E5E5E"/>
                </a:solidFill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Повышать квалификацию </a:t>
            </a:r>
            <a:b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</a:b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сотрудников</a:t>
            </a:r>
          </a:p>
          <a:p>
            <a:pPr marL="285750" lvl="0" indent="-285750" defTabSz="914400">
              <a:lnSpc>
                <a:spcPct val="70000"/>
              </a:lnSpc>
              <a:spcAft>
                <a:spcPts val="2400"/>
              </a:spcAft>
              <a:buFont typeface="Wingdings" panose="05000000000000000000" pitchFamily="2" charset="2"/>
              <a:buChar char="§"/>
              <a:defRPr sz="3000" b="0">
                <a:solidFill>
                  <a:srgbClr val="5E5E5E"/>
                </a:solidFill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Regular"/>
              </a:rPr>
              <a:t>Инвестировать в кадры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EEE59AE-C8A2-41C5-44A5-A2976759123C}"/>
              </a:ext>
            </a:extLst>
          </p:cNvPr>
          <p:cNvSpPr/>
          <p:nvPr/>
        </p:nvSpPr>
        <p:spPr>
          <a:xfrm>
            <a:off x="542321" y="4269052"/>
            <a:ext cx="540275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График коэффициента травматизма (LTIFR) 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(на млн человек-часов)</a:t>
            </a:r>
          </a:p>
        </p:txBody>
      </p:sp>
      <p:sp>
        <p:nvSpPr>
          <p:cNvPr id="30" name="ТЕХНОНИКОЛЬ - социально-ответственный бизнес">
            <a:extLst>
              <a:ext uri="{FF2B5EF4-FFF2-40B4-BE49-F238E27FC236}">
                <a16:creationId xmlns:a16="http://schemas.microsoft.com/office/drawing/2014/main" id="{446B1DDC-EA45-CAD5-C6D0-D5148FC44D60}"/>
              </a:ext>
            </a:extLst>
          </p:cNvPr>
          <p:cNvSpPr txBox="1"/>
          <p:nvPr/>
        </p:nvSpPr>
        <p:spPr>
          <a:xfrm>
            <a:off x="511704" y="4843489"/>
            <a:ext cx="547259" cy="2830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90000"/>
              </a:lnSpc>
              <a:defRPr sz="6000" b="0">
                <a:solidFill>
                  <a:srgbClr val="5E5C66"/>
                </a:solidFill>
                <a:latin typeface="Proxima Nova Bold"/>
                <a:ea typeface="Proxima Nova Bold"/>
                <a:cs typeface="Proxima Nova Bold"/>
                <a:sym typeface="Proxima Nova Bold"/>
              </a:defRPr>
            </a:lvl1pPr>
          </a:lstStyle>
          <a:p>
            <a:pPr marL="0" marR="0" lvl="0" indent="0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  <a:sym typeface="Proxima Nova Bold"/>
              </a:rPr>
              <a:t>2,86</a:t>
            </a:r>
          </a:p>
        </p:txBody>
      </p:sp>
      <p:sp>
        <p:nvSpPr>
          <p:cNvPr id="24" name="ТЕХНОНИКОЛЬ - социально-ответственный бизнес">
            <a:extLst>
              <a:ext uri="{FF2B5EF4-FFF2-40B4-BE49-F238E27FC236}">
                <a16:creationId xmlns:a16="http://schemas.microsoft.com/office/drawing/2014/main" id="{7AAD6C39-A13C-EB2F-AE71-B902778CAD80}"/>
              </a:ext>
            </a:extLst>
          </p:cNvPr>
          <p:cNvSpPr txBox="1"/>
          <p:nvPr/>
        </p:nvSpPr>
        <p:spPr>
          <a:xfrm>
            <a:off x="5565714" y="5067208"/>
            <a:ext cx="531727" cy="2830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R="0" lvl="0" indent="0" defTabSz="457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u="none" strike="noStrike" cap="none" spc="0" normalizeH="0" baseline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Proxima Nova Bold"/>
                <a:cs typeface="Arial" panose="020B0604020202020204" pitchFamily="34" charset="0"/>
              </a:defRPr>
            </a:lvl1pPr>
          </a:lstStyle>
          <a:p>
            <a:r>
              <a:rPr lang="en-US" dirty="0"/>
              <a:t>1,</a:t>
            </a:r>
            <a:r>
              <a:rPr lang="ru-RU" dirty="0"/>
              <a:t>79</a:t>
            </a:r>
            <a:endParaRPr lang="en-US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F8662BBC-E2A8-CB6E-3454-2722F6E73C0F}"/>
              </a:ext>
            </a:extLst>
          </p:cNvPr>
          <p:cNvGrpSpPr/>
          <p:nvPr/>
        </p:nvGrpSpPr>
        <p:grpSpPr>
          <a:xfrm>
            <a:off x="542320" y="2023433"/>
            <a:ext cx="5402749" cy="645543"/>
            <a:chOff x="542320" y="2023433"/>
            <a:chExt cx="5402749" cy="645543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F25D30DD-6A93-B2FF-A38C-E1B552185870}"/>
                </a:ext>
              </a:extLst>
            </p:cNvPr>
            <p:cNvSpPr/>
            <p:nvPr/>
          </p:nvSpPr>
          <p:spPr>
            <a:xfrm>
              <a:off x="542320" y="2023433"/>
              <a:ext cx="5402749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ТЕХНОНИКОЛЬ присоединилась к концепции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                            </a:t>
              </a: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</a:t>
              </a:r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BC8E5655-C0DE-2A8C-5138-79FF2B80E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2052" y="2052009"/>
              <a:ext cx="1359728" cy="280243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4B6619A-7A68-E54E-2403-09389A7808A1}"/>
                </a:ext>
              </a:extLst>
            </p:cNvPr>
            <p:cNvSpPr txBox="1"/>
            <p:nvPr/>
          </p:nvSpPr>
          <p:spPr>
            <a:xfrm>
              <a:off x="542320" y="2281178"/>
              <a:ext cx="3859732" cy="3877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 marR="0" lvl="0" indent="0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ru-RU" dirty="0">
                  <a:solidFill>
                    <a:schemeClr val="accent2"/>
                  </a:solidFill>
                </a:rPr>
                <a:t>разработанной международной ассоциацией </a:t>
              </a:r>
              <a:br>
                <a:rPr lang="ru-RU" dirty="0">
                  <a:solidFill>
                    <a:schemeClr val="accent2"/>
                  </a:solidFill>
                </a:rPr>
              </a:br>
              <a:r>
                <a:rPr lang="ru-RU" dirty="0">
                  <a:solidFill>
                    <a:schemeClr val="accent2"/>
                  </a:solidFill>
                </a:rPr>
                <a:t>социального обеспечения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3E0F966-33C8-CEC2-801E-42F7586B9351}"/>
              </a:ext>
            </a:extLst>
          </p:cNvPr>
          <p:cNvGrpSpPr/>
          <p:nvPr/>
        </p:nvGrpSpPr>
        <p:grpSpPr>
          <a:xfrm>
            <a:off x="469900" y="5927270"/>
            <a:ext cx="5578176" cy="397330"/>
            <a:chOff x="346099" y="5990770"/>
            <a:chExt cx="5701977" cy="166199"/>
          </a:xfrm>
        </p:grpSpPr>
        <p:sp>
          <p:nvSpPr>
            <p:cNvPr id="31" name="В соответствии с требованиями европейских  и российских стандартов.">
              <a:extLst>
                <a:ext uri="{FF2B5EF4-FFF2-40B4-BE49-F238E27FC236}">
                  <a16:creationId xmlns:a16="http://schemas.microsoft.com/office/drawing/2014/main" id="{9B4B69BC-20C7-6CB9-F826-7693EA6B01D0}"/>
                </a:ext>
              </a:extLst>
            </p:cNvPr>
            <p:cNvSpPr txBox="1"/>
            <p:nvPr/>
          </p:nvSpPr>
          <p:spPr>
            <a:xfrm>
              <a:off x="346099" y="5990770"/>
              <a:ext cx="407559" cy="1661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defTabSz="228600">
                <a:lnSpc>
                  <a:spcPct val="90000"/>
                </a:lnSpc>
                <a:spcBef>
                  <a:spcPts val="600"/>
                </a:spcBef>
                <a:defRPr sz="3000" b="0">
                  <a:solidFill>
                    <a:srgbClr val="5E5E5E"/>
                  </a:solidFill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lang="en-US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20</a:t>
              </a:r>
              <a:r>
                <a:rPr lang="ru-RU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17</a:t>
              </a:r>
              <a:endParaRPr lang="ru-RU" sz="1200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 Regular"/>
              </a:endParaRPr>
            </a:p>
          </p:txBody>
        </p:sp>
        <p:sp>
          <p:nvSpPr>
            <p:cNvPr id="28" name="В соответствии с требованиями европейских  и российских стандартов.">
              <a:extLst>
                <a:ext uri="{FF2B5EF4-FFF2-40B4-BE49-F238E27FC236}">
                  <a16:creationId xmlns:a16="http://schemas.microsoft.com/office/drawing/2014/main" id="{5B1EBB8C-7CC9-434C-6092-3D440D75063D}"/>
                </a:ext>
              </a:extLst>
            </p:cNvPr>
            <p:cNvSpPr txBox="1"/>
            <p:nvPr/>
          </p:nvSpPr>
          <p:spPr>
            <a:xfrm>
              <a:off x="1327125" y="5990770"/>
              <a:ext cx="407559" cy="1661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defTabSz="228600">
                <a:lnSpc>
                  <a:spcPct val="90000"/>
                </a:lnSpc>
                <a:spcBef>
                  <a:spcPts val="600"/>
                </a:spcBef>
                <a:defRPr sz="3000" b="0">
                  <a:solidFill>
                    <a:srgbClr val="5E5E5E"/>
                  </a:solidFill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lang="en-US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20</a:t>
              </a:r>
              <a:r>
                <a:rPr lang="ru-RU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1</a:t>
              </a:r>
              <a:r>
                <a:rPr lang="en-US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8</a:t>
              </a:r>
              <a:endParaRPr lang="ru-RU" sz="1200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 Regular"/>
              </a:endParaRPr>
            </a:p>
          </p:txBody>
        </p:sp>
        <p:sp>
          <p:nvSpPr>
            <p:cNvPr id="25" name="В соответствии с требованиями европейских  и российских стандартов.">
              <a:extLst>
                <a:ext uri="{FF2B5EF4-FFF2-40B4-BE49-F238E27FC236}">
                  <a16:creationId xmlns:a16="http://schemas.microsoft.com/office/drawing/2014/main" id="{01B71D78-11BF-CB9D-C2B7-A7A3612A279B}"/>
                </a:ext>
              </a:extLst>
            </p:cNvPr>
            <p:cNvSpPr txBox="1"/>
            <p:nvPr/>
          </p:nvSpPr>
          <p:spPr>
            <a:xfrm>
              <a:off x="5680945" y="5990770"/>
              <a:ext cx="367131" cy="1661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defTabSz="228600">
                <a:lnSpc>
                  <a:spcPct val="90000"/>
                </a:lnSpc>
                <a:spcBef>
                  <a:spcPts val="600"/>
                </a:spcBef>
                <a:defRPr sz="3000" b="0">
                  <a:solidFill>
                    <a:srgbClr val="5E5E5E"/>
                  </a:solidFill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lang="en-US" sz="12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20</a:t>
              </a:r>
              <a:r>
                <a:rPr lang="ru-RU" sz="1200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22</a:t>
              </a:r>
              <a:endParaRPr lang="ru-RU" sz="1200" baseline="30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 Regular"/>
              </a:endParaRPr>
            </a:p>
          </p:txBody>
        </p:sp>
        <p:sp>
          <p:nvSpPr>
            <p:cNvPr id="26" name="В соответствии с требованиями европейских  и российских стандартов.">
              <a:extLst>
                <a:ext uri="{FF2B5EF4-FFF2-40B4-BE49-F238E27FC236}">
                  <a16:creationId xmlns:a16="http://schemas.microsoft.com/office/drawing/2014/main" id="{5B1EBB8C-7CC9-434C-6092-3D440D75063D}"/>
                </a:ext>
              </a:extLst>
            </p:cNvPr>
            <p:cNvSpPr txBox="1"/>
            <p:nvPr/>
          </p:nvSpPr>
          <p:spPr>
            <a:xfrm>
              <a:off x="2423112" y="5990770"/>
              <a:ext cx="407559" cy="1661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defTabSz="228600">
                <a:lnSpc>
                  <a:spcPct val="90000"/>
                </a:lnSpc>
                <a:spcBef>
                  <a:spcPts val="600"/>
                </a:spcBef>
                <a:defRPr sz="3000" b="0">
                  <a:solidFill>
                    <a:srgbClr val="5E5E5E"/>
                  </a:solidFill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lang="en-US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20</a:t>
              </a:r>
              <a:r>
                <a:rPr lang="ru-RU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19</a:t>
              </a:r>
              <a:endParaRPr lang="ru-RU" sz="1200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 Regular"/>
              </a:endParaRPr>
            </a:p>
          </p:txBody>
        </p:sp>
        <p:sp>
          <p:nvSpPr>
            <p:cNvPr id="29" name="В соответствии с требованиями европейских  и российских стандартов.">
              <a:extLst>
                <a:ext uri="{FF2B5EF4-FFF2-40B4-BE49-F238E27FC236}">
                  <a16:creationId xmlns:a16="http://schemas.microsoft.com/office/drawing/2014/main" id="{5B1EBB8C-7CC9-434C-6092-3D440D75063D}"/>
                </a:ext>
              </a:extLst>
            </p:cNvPr>
            <p:cNvSpPr txBox="1"/>
            <p:nvPr/>
          </p:nvSpPr>
          <p:spPr>
            <a:xfrm>
              <a:off x="3583248" y="5990770"/>
              <a:ext cx="407559" cy="1661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defTabSz="228600">
                <a:lnSpc>
                  <a:spcPct val="90000"/>
                </a:lnSpc>
                <a:spcBef>
                  <a:spcPts val="600"/>
                </a:spcBef>
                <a:defRPr sz="3000" b="0">
                  <a:solidFill>
                    <a:srgbClr val="5E5E5E"/>
                  </a:solidFill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lang="en-US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20</a:t>
              </a:r>
              <a:r>
                <a:rPr lang="ru-RU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20</a:t>
              </a:r>
              <a:endParaRPr lang="ru-RU" sz="1200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 Regular"/>
              </a:endParaRPr>
            </a:p>
          </p:txBody>
        </p:sp>
        <p:sp>
          <p:nvSpPr>
            <p:cNvPr id="32" name="В соответствии с требованиями европейских  и российских стандартов.">
              <a:extLst>
                <a:ext uri="{FF2B5EF4-FFF2-40B4-BE49-F238E27FC236}">
                  <a16:creationId xmlns:a16="http://schemas.microsoft.com/office/drawing/2014/main" id="{5B1EBB8C-7CC9-434C-6092-3D440D75063D}"/>
                </a:ext>
              </a:extLst>
            </p:cNvPr>
            <p:cNvSpPr txBox="1"/>
            <p:nvPr/>
          </p:nvSpPr>
          <p:spPr>
            <a:xfrm>
              <a:off x="4593984" y="5990770"/>
              <a:ext cx="407559" cy="1661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 defTabSz="228600">
                <a:lnSpc>
                  <a:spcPct val="90000"/>
                </a:lnSpc>
                <a:spcBef>
                  <a:spcPts val="600"/>
                </a:spcBef>
                <a:defRPr sz="3000" b="0">
                  <a:solidFill>
                    <a:srgbClr val="5E5E5E"/>
                  </a:solidFill>
                  <a:latin typeface="Proxima Nova Regular"/>
                  <a:ea typeface="Proxima Nova Regular"/>
                  <a:cs typeface="Proxima Nova Regular"/>
                  <a:sym typeface="Proxima Nova Regular"/>
                </a:defRPr>
              </a:pPr>
              <a:r>
                <a:rPr lang="en-US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20</a:t>
              </a:r>
              <a:r>
                <a:rPr lang="ru-RU" sz="12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  <a:sym typeface="Proxima Nova Regular"/>
                </a:rPr>
                <a:t>21</a:t>
              </a:r>
              <a:endParaRPr lang="ru-RU" sz="1200" baseline="30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Proxima Nova Regular"/>
              </a:endParaRPr>
            </a:p>
          </p:txBody>
        </p:sp>
      </p:grpSp>
      <p:sp>
        <p:nvSpPr>
          <p:cNvPr id="36" name="ТЕХНОНИКОЛЬ - социально-ответственный бизнес">
            <a:extLst>
              <a:ext uri="{FF2B5EF4-FFF2-40B4-BE49-F238E27FC236}">
                <a16:creationId xmlns:a16="http://schemas.microsoft.com/office/drawing/2014/main" id="{7AAD6C39-A13C-EB2F-AE71-B902778CAD80}"/>
              </a:ext>
            </a:extLst>
          </p:cNvPr>
          <p:cNvSpPr txBox="1"/>
          <p:nvPr/>
        </p:nvSpPr>
        <p:spPr>
          <a:xfrm>
            <a:off x="3583248" y="5041329"/>
            <a:ext cx="531727" cy="2830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R="0" lvl="0" indent="0" defTabSz="4572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u="none" strike="noStrike" cap="none" spc="0" normalizeH="0" baseline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Proxima Nova Bold"/>
                <a:cs typeface="Arial" panose="020B0604020202020204" pitchFamily="34" charset="0"/>
              </a:defRPr>
            </a:lvl1pPr>
          </a:lstStyle>
          <a:p>
            <a:r>
              <a:rPr lang="en-US" dirty="0"/>
              <a:t>1,</a:t>
            </a:r>
            <a:r>
              <a:rPr lang="ru-RU" dirty="0"/>
              <a:t>98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13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duotone>
              <a:schemeClr val="accent3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 r="-6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EFB9E3B1-112E-CAD4-BEE0-71DA273A6A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813" y="2763193"/>
            <a:ext cx="2417762" cy="498598"/>
          </a:xfr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</a:rPr>
              <a:t>ШКОЛА КАДРОВОГО</a:t>
            </a:r>
            <a:br>
              <a:rPr lang="ru-RU" sz="1800" b="1" dirty="0">
                <a:solidFill>
                  <a:schemeClr val="bg1"/>
                </a:solidFill>
              </a:rPr>
            </a:br>
            <a:r>
              <a:rPr lang="ru-RU" sz="1800" b="1" dirty="0">
                <a:solidFill>
                  <a:schemeClr val="bg1"/>
                </a:solidFill>
              </a:rPr>
              <a:t>РЕЗЕРВА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587918A-8C4F-3179-3E01-8F18FEA2D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695AE-7D46-4BB2-9B74-7BEE6A363F3F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B95A0D0-2282-BBBB-72C0-1BAC1B228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B122CF-3702-6CED-882E-C1AB1C4B9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10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A4D53ED-4B45-2801-A095-81176F4D5381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500995" y="2763193"/>
            <a:ext cx="3319268" cy="498475"/>
          </a:xfr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</a:rPr>
              <a:t>ОБУЧЕНИЕ И ПОВЫШЕНИЕ</a:t>
            </a:r>
            <a:br>
              <a:rPr lang="ru-RU" sz="1800" b="1" dirty="0">
                <a:solidFill>
                  <a:schemeClr val="bg1"/>
                </a:solidFill>
              </a:rPr>
            </a:br>
            <a:r>
              <a:rPr lang="ru-RU" sz="1800" b="1" dirty="0">
                <a:solidFill>
                  <a:schemeClr val="bg1"/>
                </a:solidFill>
              </a:rPr>
              <a:t>КВАЛИФИКАЦИИ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44CD21D9-5F16-9824-109E-01C705B56120}"/>
              </a:ext>
            </a:extLst>
          </p:cNvPr>
          <p:cNvSpPr txBox="1">
            <a:spLocks/>
          </p:cNvSpPr>
          <p:nvPr/>
        </p:nvSpPr>
        <p:spPr>
          <a:xfrm>
            <a:off x="441247" y="714779"/>
            <a:ext cx="5721428" cy="3600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0" kern="1200" cap="all" baseline="0">
                <a:solidFill>
                  <a:schemeClr val="tx2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ru-RU" dirty="0">
                <a:solidFill>
                  <a:schemeClr val="accent1"/>
                </a:solidFill>
              </a:rPr>
              <a:t>РАЗВИТИЕ СОТРУДНИКОВ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317FF9-98E6-5ED8-0A93-B93435C13E1D}"/>
              </a:ext>
            </a:extLst>
          </p:cNvPr>
          <p:cNvSpPr txBox="1"/>
          <p:nvPr/>
        </p:nvSpPr>
        <p:spPr>
          <a:xfrm>
            <a:off x="536497" y="1267773"/>
            <a:ext cx="739782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r>
              <a:rPr lang="ru-RU" dirty="0">
                <a:solidFill>
                  <a:schemeClr val="tx2"/>
                </a:solidFill>
                <a:sym typeface="Proxima Nova"/>
              </a:rPr>
              <a:t>Поощряем ваше стремление достичь мастерства в работе</a:t>
            </a:r>
            <a:br>
              <a:rPr lang="ru-RU" dirty="0">
                <a:solidFill>
                  <a:schemeClr val="tx2"/>
                </a:solidFill>
                <a:sym typeface="Proxima Nova"/>
              </a:rPr>
            </a:br>
            <a:r>
              <a:rPr lang="ru-RU" dirty="0">
                <a:solidFill>
                  <a:schemeClr val="tx2"/>
                </a:solidFill>
                <a:sym typeface="Proxima Nova"/>
              </a:rPr>
              <a:t>и делиться опытом с коллегами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69F80602-5052-7EE0-4E27-761BE5A7BAC2}"/>
              </a:ext>
            </a:extLst>
          </p:cNvPr>
          <p:cNvSpPr txBox="1">
            <a:spLocks/>
          </p:cNvSpPr>
          <p:nvPr/>
        </p:nvSpPr>
        <p:spPr>
          <a:xfrm>
            <a:off x="8328165" y="2763193"/>
            <a:ext cx="2417762" cy="49859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Font typeface="Arial" panose="020B0604020202020204" pitchFamily="34" charset="0"/>
              <a:buNone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/>
              <a:t>СИСТЕМА НАСТАВНИЧЕСТВА</a:t>
            </a: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C5798986-9686-AC66-F9A6-41E3C9F06B1B}"/>
              </a:ext>
            </a:extLst>
          </p:cNvPr>
          <p:cNvSpPr txBox="1"/>
          <p:nvPr/>
        </p:nvSpPr>
        <p:spPr>
          <a:xfrm>
            <a:off x="555449" y="3743493"/>
            <a:ext cx="2939331" cy="183486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700"/>
              </a:spcAft>
              <a:buClr>
                <a:schemeClr val="tx2"/>
              </a:buClr>
              <a:buSzPct val="100000"/>
              <a:tabLst>
                <a:tab pos="447018" algn="l"/>
                <a:tab pos="447863" algn="l"/>
              </a:tabLst>
            </a:pPr>
            <a:r>
              <a:rPr lang="ru-RU" sz="1800" spc="20" dirty="0">
                <a:solidFill>
                  <a:schemeClr val="tx2"/>
                </a:solidFill>
                <a:cs typeface="Arial"/>
              </a:rPr>
              <a:t>Развиваем программу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передачи и развития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лидерских качеств,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корпоративных ценностей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управленцам нового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поколения</a:t>
            </a:r>
          </a:p>
          <a:p>
            <a:pPr>
              <a:lnSpc>
                <a:spcPct val="90000"/>
              </a:lnSpc>
              <a:spcAft>
                <a:spcPts val="700"/>
              </a:spcAft>
              <a:buClr>
                <a:schemeClr val="tx2"/>
              </a:buClr>
              <a:buSzPct val="100000"/>
              <a:tabLst>
                <a:tab pos="447018" algn="l"/>
                <a:tab pos="447863" algn="l"/>
              </a:tabLst>
            </a:pPr>
            <a:endParaRPr lang="ru-RU" sz="1800" spc="20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355EF5A7-6658-1A13-C612-0041E04744D0}"/>
              </a:ext>
            </a:extLst>
          </p:cNvPr>
          <p:cNvSpPr txBox="1"/>
          <p:nvPr/>
        </p:nvSpPr>
        <p:spPr>
          <a:xfrm>
            <a:off x="4422837" y="3743492"/>
            <a:ext cx="3454792" cy="199439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700"/>
              </a:spcAft>
              <a:buClr>
                <a:schemeClr val="tx2"/>
              </a:buClr>
              <a:buSzPct val="100000"/>
              <a:tabLst>
                <a:tab pos="447018" algn="l"/>
                <a:tab pos="447863" algn="l"/>
              </a:tabLst>
            </a:pPr>
            <a:r>
              <a:rPr lang="ru-RU" sz="1800" spc="20" dirty="0">
                <a:solidFill>
                  <a:schemeClr val="tx2"/>
                </a:solidFill>
                <a:cs typeface="Arial"/>
              </a:rPr>
              <a:t>Инвестируем в систему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обучения и повышения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квалификации: развиваем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интерактивный портал —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современную и удобную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для всех сотрудников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концепцию профессиональной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подготовки</a:t>
            </a:r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41B15051-D9C6-2BAE-4DD7-032CB8D9375C}"/>
              </a:ext>
            </a:extLst>
          </p:cNvPr>
          <p:cNvSpPr txBox="1"/>
          <p:nvPr/>
        </p:nvSpPr>
        <p:spPr>
          <a:xfrm>
            <a:off x="8328164" y="3714750"/>
            <a:ext cx="3429144" cy="14957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ct val="90000"/>
              </a:lnSpc>
              <a:spcAft>
                <a:spcPts val="700"/>
              </a:spcAft>
              <a:buClr>
                <a:schemeClr val="tx2"/>
              </a:buClr>
              <a:buSzPct val="100000"/>
              <a:tabLst>
                <a:tab pos="447018" algn="l"/>
                <a:tab pos="447863" algn="l"/>
              </a:tabLst>
            </a:pPr>
            <a:r>
              <a:rPr lang="ru-RU" sz="1800" spc="20" dirty="0">
                <a:solidFill>
                  <a:schemeClr val="tx2"/>
                </a:solidFill>
                <a:cs typeface="Arial"/>
              </a:rPr>
              <a:t>Возрождаем систему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наставничества на российских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предприятиях.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Опытные сотрудники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передают мастерство новым </a:t>
            </a:r>
            <a:br>
              <a:rPr lang="ru-RU" sz="1800" spc="20" dirty="0">
                <a:solidFill>
                  <a:schemeClr val="tx2"/>
                </a:solidFill>
                <a:cs typeface="Arial"/>
              </a:rPr>
            </a:br>
            <a:r>
              <a:rPr lang="ru-RU" sz="1800" spc="20" dirty="0">
                <a:solidFill>
                  <a:schemeClr val="tx2"/>
                </a:solidFill>
                <a:cs typeface="Arial"/>
              </a:rPr>
              <a:t>коллегам</a:t>
            </a:r>
          </a:p>
        </p:txBody>
      </p:sp>
    </p:spTree>
    <p:extLst>
      <p:ext uri="{BB962C8B-B14F-4D97-AF65-F5344CB8AC3E}">
        <p14:creationId xmlns:p14="http://schemas.microsoft.com/office/powerpoint/2010/main" val="396805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</a:rPr>
              <a:t>технониколь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11E98-E97B-49A1-863C-2C1234D86915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О Компании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36496" y="1088963"/>
            <a:ext cx="707453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ru-RU" sz="1400" dirty="0"/>
              <a:t>ТЕХНОНИКОЛЬ </a:t>
            </a:r>
            <a:r>
              <a:rPr lang="en-US" sz="1400" dirty="0" smtClean="0"/>
              <a:t>- </a:t>
            </a:r>
            <a:r>
              <a:rPr lang="ru-RU" sz="1400" dirty="0" smtClean="0"/>
              <a:t> </a:t>
            </a:r>
            <a:r>
              <a:rPr lang="ru-RU" sz="1400" dirty="0"/>
              <a:t>лидером среди компаний, представляющих промышленность строительных материалов, в первом рейтинге экологической ответственности </a:t>
            </a:r>
            <a:r>
              <a:rPr lang="ru-RU" sz="1400" dirty="0" err="1"/>
              <a:t>Forbes</a:t>
            </a:r>
            <a:r>
              <a:rPr lang="ru-RU" sz="1400" dirty="0"/>
              <a:t> «30 самых </a:t>
            </a:r>
            <a:r>
              <a:rPr lang="ru-RU" sz="1400" dirty="0" err="1"/>
              <a:t>экологичных</a:t>
            </a:r>
            <a:r>
              <a:rPr lang="ru-RU" sz="1400" dirty="0"/>
              <a:t> компаний России» в 2021 г</a:t>
            </a:r>
            <a:r>
              <a:rPr lang="ru-RU" sz="1400" dirty="0" smtClean="0"/>
              <a:t>.;</a:t>
            </a:r>
          </a:p>
          <a:p>
            <a:pPr algn="just">
              <a:buClr>
                <a:srgbClr val="FF0000"/>
              </a:buClr>
            </a:pPr>
            <a:endParaRPr lang="ru-RU" sz="1400" dirty="0"/>
          </a:p>
          <a:p>
            <a:pPr algn="just">
              <a:buClr>
                <a:srgbClr val="FF0000"/>
              </a:buClr>
            </a:pPr>
            <a:r>
              <a:rPr lang="ru-RU" sz="1400" dirty="0"/>
              <a:t>ТОП-50 лучших работодателей России по версии </a:t>
            </a:r>
            <a:r>
              <a:rPr lang="ru-RU" sz="1400" dirty="0" err="1"/>
              <a:t>Forbes</a:t>
            </a:r>
            <a:r>
              <a:rPr lang="ru-RU" sz="1400" dirty="0"/>
              <a:t> в 2019 году</a:t>
            </a:r>
            <a:r>
              <a:rPr lang="ru-RU" sz="1400" dirty="0" smtClean="0"/>
              <a:t>;</a:t>
            </a:r>
          </a:p>
          <a:p>
            <a:pPr algn="just">
              <a:buClr>
                <a:srgbClr val="FF0000"/>
              </a:buClr>
            </a:pPr>
            <a:endParaRPr lang="ru-RU" sz="1400" dirty="0"/>
          </a:p>
          <a:p>
            <a:pPr algn="just">
              <a:buClr>
                <a:srgbClr val="FF0000"/>
              </a:buClr>
            </a:pPr>
            <a:r>
              <a:rPr lang="ru-RU" sz="1400" dirty="0" smtClean="0"/>
              <a:t>ДВАЖДЫ Золотой </a:t>
            </a:r>
            <a:r>
              <a:rPr lang="ru-RU" sz="1400" dirty="0"/>
              <a:t>работодатель в рейтингах </a:t>
            </a:r>
            <a:r>
              <a:rPr lang="ru-RU" sz="1400" dirty="0" err="1"/>
              <a:t>Forbes</a:t>
            </a:r>
            <a:r>
              <a:rPr lang="ru-RU" sz="1400" dirty="0"/>
              <a:t> Лучшие работодатели России — 2021 и 2022</a:t>
            </a:r>
            <a:r>
              <a:rPr lang="ru-RU" sz="1400" dirty="0" smtClean="0"/>
              <a:t>;</a:t>
            </a:r>
          </a:p>
          <a:p>
            <a:pPr algn="just">
              <a:buClr>
                <a:srgbClr val="FF0000"/>
              </a:buClr>
            </a:pPr>
            <a:endParaRPr lang="ru-RU" sz="1400" dirty="0"/>
          </a:p>
          <a:p>
            <a:pPr algn="just">
              <a:buClr>
                <a:srgbClr val="FF0000"/>
              </a:buClr>
            </a:pPr>
            <a:r>
              <a:rPr lang="ru-RU" sz="1400" dirty="0"/>
              <a:t>№ 1 среди производителей строительных материалов в рейтингах «ТОП 500 российских компаний» по версии РБК-2020, «600 крупнейших компаний России» независимого аналитического агентства RAEX - 2022 и многих других</a:t>
            </a:r>
            <a:r>
              <a:rPr lang="ru-RU" sz="1400" dirty="0" smtClean="0"/>
              <a:t>;</a:t>
            </a:r>
          </a:p>
          <a:p>
            <a:pPr algn="just">
              <a:buClr>
                <a:srgbClr val="FF0000"/>
              </a:buClr>
            </a:pPr>
            <a:endParaRPr lang="ru-RU" sz="1400" dirty="0"/>
          </a:p>
          <a:p>
            <a:pPr algn="just">
              <a:buClr>
                <a:srgbClr val="FF0000"/>
              </a:buClr>
            </a:pPr>
            <a:r>
              <a:rPr lang="ru-RU" sz="1400" dirty="0"/>
              <a:t>№ 1 в рейтинге </a:t>
            </a:r>
            <a:r>
              <a:rPr lang="ru-RU" sz="1400" dirty="0" err="1"/>
              <a:t>Forbes</a:t>
            </a:r>
            <a:r>
              <a:rPr lang="ru-RU" sz="1400" dirty="0"/>
              <a:t> «200 крупнейших частных компаний России» — 2021 среди производителей строительных материалов</a:t>
            </a:r>
            <a:r>
              <a:rPr lang="ru-RU" sz="1400" dirty="0" smtClean="0"/>
              <a:t>;</a:t>
            </a:r>
          </a:p>
          <a:p>
            <a:pPr algn="just">
              <a:buClr>
                <a:srgbClr val="FF0000"/>
              </a:buClr>
            </a:pPr>
            <a:endParaRPr lang="ru-RU" sz="1400" dirty="0"/>
          </a:p>
          <a:p>
            <a:pPr algn="just">
              <a:buClr>
                <a:srgbClr val="FF0000"/>
              </a:buClr>
            </a:pPr>
            <a:r>
              <a:rPr lang="ru-RU" sz="1400" dirty="0"/>
              <a:t>Заводы ТЕХНОНИКОЛЬ регулярно становятся победителями всероссийской премии «Производительность труда: лидеры промышленности России» в номинации «Промышленность строительных </a:t>
            </a:r>
            <a:r>
              <a:rPr lang="ru-RU" sz="1400" dirty="0" smtClean="0"/>
              <a:t>материалов»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06411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7C10A70-51A0-1F5F-D983-F99C4536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карьерные возможности 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F523F8-77FB-3750-E81D-F8189696B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0B5F1C-FF8E-4A23-8F97-60BF2E5F249F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10.05.2023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7FBA53-9E6A-33E8-E035-2E940E615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4B99B-26D1-2A8D-2AD2-87C9C357B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4995624" cy="276999"/>
          </a:xfrm>
        </p:spPr>
        <p:txBody>
          <a:bodyPr/>
          <a:lstStyle/>
          <a:p>
            <a:r>
              <a:rPr lang="ru-RU" b="1" dirty="0" smtClean="0">
                <a:solidFill>
                  <a:srgbClr val="4B5362"/>
                </a:solidFill>
              </a:rPr>
              <a:t>РАЗВИТИЕ В РАЗНЫХ ОБЛАСТЯХ</a:t>
            </a:r>
            <a:endParaRPr lang="ru-RU" b="1" dirty="0">
              <a:solidFill>
                <a:srgbClr val="4B536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1" r="9983"/>
          <a:stretch/>
        </p:blipFill>
        <p:spPr>
          <a:xfrm>
            <a:off x="395129" y="2226069"/>
            <a:ext cx="2044800" cy="2044800"/>
          </a:xfrm>
          <a:prstGeom prst="ellipse">
            <a:avLst/>
          </a:prstGeom>
        </p:spPr>
      </p:pic>
      <p:sp>
        <p:nvSpPr>
          <p:cNvPr id="11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475925" y="4349011"/>
            <a:ext cx="1964004" cy="430911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986308" y="4363260"/>
            <a:ext cx="1088952" cy="3337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bg1"/>
                </a:solidFill>
                <a:cs typeface="Arial"/>
              </a:rPr>
              <a:t>Наука</a:t>
            </a:r>
            <a:endParaRPr lang="ru-RU" sz="2000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/>
          <a:srcRect t="25117" b="25117"/>
          <a:stretch/>
        </p:blipFill>
        <p:spPr>
          <a:xfrm>
            <a:off x="4995079" y="2226069"/>
            <a:ext cx="2044838" cy="2044838"/>
          </a:xfrm>
          <a:prstGeom prst="ellipse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0" r="12550"/>
          <a:stretch/>
        </p:blipFill>
        <p:spPr>
          <a:xfrm>
            <a:off x="2681083" y="2226069"/>
            <a:ext cx="2044800" cy="2044800"/>
          </a:xfrm>
          <a:prstGeom prst="ellipse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/>
          <a:srcRect l="8020" r="8020"/>
          <a:stretch/>
        </p:blipFill>
        <p:spPr>
          <a:xfrm>
            <a:off x="7281033" y="2226069"/>
            <a:ext cx="2044800" cy="2044800"/>
          </a:xfrm>
          <a:prstGeom prst="ellipse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7" t="158" r="1436" b="-158"/>
          <a:stretch/>
        </p:blipFill>
        <p:spPr>
          <a:xfrm>
            <a:off x="9566949" y="2226069"/>
            <a:ext cx="2044800" cy="2044800"/>
          </a:xfrm>
          <a:prstGeom prst="ellipse">
            <a:avLst/>
          </a:prstGeom>
        </p:spPr>
      </p:pic>
      <p:sp>
        <p:nvSpPr>
          <p:cNvPr id="18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2812350" y="4363260"/>
            <a:ext cx="1964004" cy="430911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2914089" y="4363260"/>
            <a:ext cx="2044599" cy="3337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bg1"/>
                </a:solidFill>
                <a:cs typeface="Arial"/>
              </a:rPr>
              <a:t>Производство</a:t>
            </a:r>
            <a:endParaRPr lang="ru-RU" sz="2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20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5016453" y="4349011"/>
            <a:ext cx="1964004" cy="430911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5806226" y="4363260"/>
            <a:ext cx="715902" cy="3337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bg1"/>
                </a:solidFill>
                <a:cs typeface="Arial"/>
              </a:rPr>
              <a:t>ИТ</a:t>
            </a:r>
            <a:endParaRPr lang="ru-RU" sz="2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7378532" y="4363260"/>
            <a:ext cx="1964004" cy="430911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7655720" y="4349011"/>
            <a:ext cx="1722587" cy="3337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bg1"/>
                </a:solidFill>
                <a:cs typeface="Arial"/>
              </a:rPr>
              <a:t>Инженерия</a:t>
            </a:r>
            <a:endParaRPr lang="ru-RU" sz="2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24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9647745" y="4349011"/>
            <a:ext cx="1964004" cy="430911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9883568" y="4363260"/>
            <a:ext cx="1799723" cy="3337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chemeClr val="bg1"/>
                </a:solidFill>
                <a:cs typeface="Arial"/>
              </a:rPr>
              <a:t>Управление</a:t>
            </a:r>
            <a:endParaRPr lang="ru-RU" sz="20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246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7C10A70-51A0-1F5F-D983-F99C4536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производство 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F523F8-77FB-3750-E81D-F8189696B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0B5F1C-FF8E-4A23-8F97-60BF2E5F249F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10.05.2023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7FBA53-9E6A-33E8-E035-2E940E615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4B99B-26D1-2A8D-2AD2-87C9C357B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Текст 1"/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10265482" cy="276999"/>
          </a:xfrm>
        </p:spPr>
        <p:txBody>
          <a:bodyPr/>
          <a:lstStyle/>
          <a:p>
            <a:r>
              <a:rPr lang="ru-RU" b="1" dirty="0" smtClean="0">
                <a:solidFill>
                  <a:srgbClr val="515867"/>
                </a:solidFill>
                <a:latin typeface="ProximaNova"/>
              </a:rPr>
              <a:t>Более 20 производственных направлений</a:t>
            </a:r>
            <a:endParaRPr lang="ru-RU" dirty="0">
              <a:solidFill>
                <a:srgbClr val="515867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1727" y="1716492"/>
            <a:ext cx="587927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Новые технологии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Бережливое производство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Автоматизация и автономизация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Роботизация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Промышленный туризм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Возможность построить карьеру в 20 регионах России или в других странах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err="1" smtClean="0"/>
              <a:t>Экологизация</a:t>
            </a:r>
            <a:r>
              <a:rPr lang="ru-RU" sz="1400" dirty="0" smtClean="0"/>
              <a:t> и программы </a:t>
            </a:r>
            <a:r>
              <a:rPr lang="ru-RU" sz="1400" dirty="0" err="1" smtClean="0"/>
              <a:t>рециклинга</a:t>
            </a:r>
            <a:endParaRPr lang="ru-RU" sz="1400" dirty="0" smtClean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Возможность придумать и реализовать собственный проект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699" y="779599"/>
            <a:ext cx="2897532" cy="17604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699" y="2525147"/>
            <a:ext cx="2368432" cy="17739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131" y="2539682"/>
            <a:ext cx="2639791" cy="17594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131" y="779601"/>
            <a:ext cx="2639791" cy="176008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699" y="4290137"/>
            <a:ext cx="2662866" cy="17748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131" y="4298975"/>
            <a:ext cx="2641260" cy="17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91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7C10A70-51A0-1F5F-D983-F99C4536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 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F523F8-77FB-3750-E81D-F8189696B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0B5F1C-FF8E-4A23-8F97-60BF2E5F249F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10.05.2023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7FBA53-9E6A-33E8-E035-2E940E615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4B99B-26D1-2A8D-2AD2-87C9C357B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3454" y="1453132"/>
            <a:ext cx="6409473" cy="1241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C3248"/>
                </a:solidFill>
                <a:latin typeface="ProximaNova"/>
              </a:rPr>
              <a:t>Внедряем цифровые технологии в отрасль производства строительных материалов, логистику, клиентский сервис и управленческие процессы. 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3454" y="2844015"/>
            <a:ext cx="587927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Гибкое начало дня. Возможность работать из офиса или удаленно. Проводим уютные </a:t>
            </a:r>
            <a:r>
              <a:rPr lang="ru-RU" sz="1400" dirty="0" err="1" smtClean="0"/>
              <a:t>кофебрейки</a:t>
            </a:r>
            <a:r>
              <a:rPr lang="ru-RU" sz="1400" dirty="0" smtClean="0"/>
              <a:t>, просмотры фильмов.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/>
              <a:t>Льготная ипотека. И скидка до 40% на наши </a:t>
            </a:r>
            <a:r>
              <a:rPr lang="ru-RU" sz="1400" dirty="0" smtClean="0"/>
              <a:t>материалы всем</a:t>
            </a:r>
            <a:r>
              <a:rPr lang="ru-RU" sz="1400" dirty="0"/>
              <a:t>, кто мечтает построить дом</a:t>
            </a:r>
            <a:r>
              <a:rPr lang="ru-RU" sz="1400" dirty="0" smtClean="0"/>
              <a:t>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/>
              <a:t>Непрерывное обучение. Ходим на конференции, обмениваемся знаниями с </a:t>
            </a:r>
            <a:r>
              <a:rPr lang="ru-RU" sz="1400" dirty="0" err="1"/>
              <a:t>комьюнити</a:t>
            </a:r>
            <a:r>
              <a:rPr lang="ru-RU" sz="1400" dirty="0"/>
              <a:t>, проводим </a:t>
            </a:r>
            <a:r>
              <a:rPr lang="ru-RU" sz="1400" dirty="0" err="1"/>
              <a:t>митапы</a:t>
            </a:r>
            <a:r>
              <a:rPr lang="ru-RU" sz="1400" dirty="0"/>
              <a:t>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err="1"/>
              <a:t>Cоциальная</a:t>
            </a:r>
            <a:r>
              <a:rPr lang="ru-RU" sz="1400" dirty="0"/>
              <a:t> поддержка. Страхование жизни с первого дня работы, ДМС для всей семьи, компенсация питания, процентов по ипотеке.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/>
              <a:t>Командные выезды. Путешествуем, учимся, отдыхаем, выбираем для ежегодной IT-конференции новые города и страны. Уже побывали в Грузии, Азербайджане, Турции, Армении и в самых живописных регионах России.</a:t>
            </a:r>
          </a:p>
          <a:p>
            <a:endParaRPr lang="ru-RU" sz="1400" dirty="0"/>
          </a:p>
          <a:p>
            <a:endParaRPr lang="ru-RU" sz="1400" dirty="0"/>
          </a:p>
        </p:txBody>
      </p:sp>
      <p:sp>
        <p:nvSpPr>
          <p:cNvPr id="10" name="Текст 1"/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4995624" cy="276999"/>
          </a:xfrm>
        </p:spPr>
        <p:txBody>
          <a:bodyPr/>
          <a:lstStyle/>
          <a:p>
            <a:r>
              <a:rPr lang="en-US" b="1" dirty="0">
                <a:solidFill>
                  <a:srgbClr val="515867"/>
                </a:solidFill>
                <a:latin typeface="ProximaNova"/>
              </a:rPr>
              <a:t>IT-</a:t>
            </a:r>
            <a:r>
              <a:rPr lang="ru-RU" b="1" dirty="0">
                <a:solidFill>
                  <a:srgbClr val="515867"/>
                </a:solidFill>
                <a:latin typeface="ProximaNova"/>
              </a:rPr>
              <a:t>команда из 200 человек</a:t>
            </a:r>
            <a:endParaRPr lang="ru-RU" dirty="0">
              <a:solidFill>
                <a:srgbClr val="515867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676" y="963819"/>
            <a:ext cx="5431749" cy="4936199"/>
          </a:xfrm>
          <a:prstGeom prst="rect">
            <a:avLst/>
          </a:prstGeom>
        </p:spPr>
      </p:pic>
      <p:pic>
        <p:nvPicPr>
          <p:cNvPr id="1026" name="Picture 2" descr="http://qrcoder.ru/code/?https%3A%2F%2Fdigital.tn.ru%2F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5576" y="4652037"/>
            <a:ext cx="1637880" cy="1637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6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7C10A70-51A0-1F5F-D983-F99C4536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НАУКА 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F523F8-77FB-3750-E81D-F8189696B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0B5F1C-FF8E-4A23-8F97-60BF2E5F249F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10.05.2023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7FBA53-9E6A-33E8-E035-2E940E615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4B99B-26D1-2A8D-2AD2-87C9C357B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Текст 1"/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10265482" cy="553998"/>
          </a:xfrm>
        </p:spPr>
        <p:txBody>
          <a:bodyPr/>
          <a:lstStyle/>
          <a:p>
            <a:r>
              <a:rPr lang="ru-RU" b="1" dirty="0" smtClean="0">
                <a:solidFill>
                  <a:srgbClr val="515867"/>
                </a:solidFill>
                <a:latin typeface="ProximaNova"/>
              </a:rPr>
              <a:t>10 научных центров с самым современным оборудование</a:t>
            </a:r>
            <a:endParaRPr lang="ru-RU" dirty="0">
              <a:solidFill>
                <a:srgbClr val="515867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3115" y="1765936"/>
            <a:ext cx="6409473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2C3248"/>
                </a:solidFill>
                <a:latin typeface="ProximaNova"/>
              </a:rPr>
              <a:t>5 новых продуктов ежегодно!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0953" y="2429925"/>
            <a:ext cx="538370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Разработка новых уникальных продуктов.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Усовершенствование существующих материалов.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Разработка продуктов под конкретные условия эксплуатации.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Поиск новых видов сырья и их внедрение на производстве.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Экологические вопросы: внедрение вторичных материалов в рецептуры.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Сотрудничество с крупнейшими ассоциациями.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Участие в формировании ГОСТов и других стандартов.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И другие интересные задачи! 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662" y="1427774"/>
            <a:ext cx="2742631" cy="18254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662" y="3253227"/>
            <a:ext cx="2726376" cy="18148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44" y="3253227"/>
            <a:ext cx="2748918" cy="182993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44" y="1472225"/>
            <a:ext cx="2748918" cy="179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8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27C10A70-51A0-1F5F-D983-F99C4536C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Инженерия  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F523F8-77FB-3750-E81D-F8189696B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0B5F1C-FF8E-4A23-8F97-60BF2E5F249F}" type="datetime1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59606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10.05.2023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59606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7FBA53-9E6A-33E8-E035-2E940E615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4B99B-26D1-2A8D-2AD2-87C9C357B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D6FB67-C437-4386-BA98-C16BA367CE3E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rgbClr val="242E4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rgbClr val="242E4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Текст 1"/>
          <p:cNvSpPr>
            <a:spLocks noGrp="1"/>
          </p:cNvSpPr>
          <p:nvPr>
            <p:ph type="body" sz="quarter" idx="13"/>
          </p:nvPr>
        </p:nvSpPr>
        <p:spPr>
          <a:xfrm>
            <a:off x="536496" y="873776"/>
            <a:ext cx="10265482" cy="276999"/>
          </a:xfrm>
        </p:spPr>
        <p:txBody>
          <a:bodyPr/>
          <a:lstStyle/>
          <a:p>
            <a:r>
              <a:rPr lang="ru-RU" b="1" dirty="0" err="1" smtClean="0">
                <a:solidFill>
                  <a:srgbClr val="515867"/>
                </a:solidFill>
                <a:latin typeface="ProximaNova"/>
              </a:rPr>
              <a:t>Импортозамещение</a:t>
            </a:r>
            <a:r>
              <a:rPr lang="ru-RU" b="1" dirty="0" smtClean="0">
                <a:solidFill>
                  <a:srgbClr val="515867"/>
                </a:solidFill>
                <a:latin typeface="ProximaNova"/>
              </a:rPr>
              <a:t> в действии</a:t>
            </a:r>
            <a:endParaRPr lang="ru-RU" dirty="0">
              <a:solidFill>
                <a:srgbClr val="515867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1727" y="1716492"/>
            <a:ext cx="292796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Собственное конструкторское бюро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1400" dirty="0" smtClean="0"/>
              <a:t>Разработка и производство собственного промышленного оборудования и комплектующих</a:t>
            </a:r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pPr marL="285750" indent="-28575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ru-RU" sz="1400" dirty="0" smtClean="0"/>
          </a:p>
          <a:p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642" y="1353344"/>
            <a:ext cx="6273864" cy="381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6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id="{AD61AEF6-85EE-2ED0-38EB-9C08917073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5590" y="1050058"/>
            <a:ext cx="4219310" cy="769217"/>
          </a:xfrm>
        </p:spPr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«НАМ ВАЖНО, </a:t>
            </a:r>
            <a:br>
              <a:rPr lang="ru-RU" dirty="0">
                <a:solidFill>
                  <a:schemeClr val="accent1"/>
                </a:solidFill>
              </a:rPr>
            </a:br>
            <a:r>
              <a:rPr lang="ru-RU" dirty="0">
                <a:solidFill>
                  <a:schemeClr val="accent1"/>
                </a:solidFill>
              </a:rPr>
              <a:t>ЧТО ВАМ ВАЖНО»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D921523-9642-1C6F-780D-13CC0D7AFA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6699" y="2353608"/>
            <a:ext cx="4801186" cy="1080296"/>
          </a:xfrm>
        </p:spPr>
        <p:txBody>
          <a:bodyPr wrap="none"/>
          <a:lstStyle/>
          <a:p>
            <a:r>
              <a:rPr lang="ru-RU" dirty="0">
                <a:solidFill>
                  <a:schemeClr val="tx2"/>
                </a:solidFill>
              </a:rPr>
              <a:t>Поддерживаем сотрудников 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и растим профессионалов </a:t>
            </a:r>
            <a:br>
              <a:rPr lang="ru-RU" dirty="0">
                <a:solidFill>
                  <a:schemeClr val="tx2"/>
                </a:solidFill>
              </a:rPr>
            </a:br>
            <a:r>
              <a:rPr lang="ru-RU" dirty="0">
                <a:solidFill>
                  <a:schemeClr val="tx2"/>
                </a:solidFill>
              </a:rPr>
              <a:t>внутри компании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854D39A-A6C3-5751-FBC2-4A9FEB512CC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5590" y="4612517"/>
            <a:ext cx="4064767" cy="886397"/>
          </a:xfrm>
        </p:spPr>
        <p:txBody>
          <a:bodyPr wrap="none"/>
          <a:lstStyle/>
          <a:p>
            <a:r>
              <a:rPr lang="ru-RU" sz="1600" dirty="0">
                <a:solidFill>
                  <a:schemeClr val="tx2"/>
                </a:solidFill>
              </a:rPr>
              <a:t>На новые вакансии первостепенно </a:t>
            </a:r>
            <a:br>
              <a:rPr lang="ru-RU" sz="1600" dirty="0">
                <a:solidFill>
                  <a:schemeClr val="tx2"/>
                </a:solidFill>
              </a:rPr>
            </a:br>
            <a:r>
              <a:rPr lang="ru-RU" sz="1600" dirty="0">
                <a:solidFill>
                  <a:schemeClr val="tx2"/>
                </a:solidFill>
              </a:rPr>
              <a:t>рассматриваем собственных сотрудников </a:t>
            </a:r>
            <a:br>
              <a:rPr lang="ru-RU" sz="1600" dirty="0">
                <a:solidFill>
                  <a:schemeClr val="tx2"/>
                </a:solidFill>
              </a:rPr>
            </a:br>
            <a:r>
              <a:rPr lang="ru-RU" sz="1600" dirty="0">
                <a:solidFill>
                  <a:schemeClr val="tx2"/>
                </a:solidFill>
              </a:rPr>
              <a:t>на продвижения по карьерной лестнице</a:t>
            </a:r>
          </a:p>
          <a:p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179C0DE-7EF8-1BAA-FE00-4C8D1C504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08276-434A-4A54-8ADD-97CB00C011CA}" type="datetime1">
              <a:rPr lang="ru-RU" smtClean="0">
                <a:solidFill>
                  <a:schemeClr val="bg1"/>
                </a:solidFill>
              </a:rPr>
              <a:t>10.05.2023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8C3E66E-3828-4595-D04C-B067F2B9A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>
                <a:solidFill>
                  <a:schemeClr val="bg1"/>
                </a:solidFill>
              </a:rPr>
              <a:t>Карьера в ТЕХНОНИКОЛЬ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CFC02B-5D6F-9A2D-92DC-95064BA7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>
                <a:solidFill>
                  <a:schemeClr val="bg1"/>
                </a:solidFill>
              </a:rPr>
              <a:t>17</a:t>
            </a:fld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08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Выпускники </a:t>
            </a:r>
            <a:r>
              <a:rPr lang="ru-RU" dirty="0" err="1" smtClean="0"/>
              <a:t>мфти</a:t>
            </a:r>
            <a:r>
              <a:rPr lang="ru-RU" dirty="0" smtClean="0"/>
              <a:t> в </a:t>
            </a:r>
            <a:r>
              <a:rPr lang="ru-RU" dirty="0" err="1" smtClean="0"/>
              <a:t>технониколь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3DAE-26A2-4975-9143-0386D7E4159E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18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73" y="1396720"/>
            <a:ext cx="2528835" cy="37932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433" y="1396720"/>
            <a:ext cx="2528835" cy="37932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393" y="1396720"/>
            <a:ext cx="2517808" cy="37787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/>
          <a:stretch/>
        </p:blipFill>
        <p:spPr>
          <a:xfrm rot="16200000">
            <a:off x="7956264" y="1931847"/>
            <a:ext cx="3756303" cy="2686050"/>
          </a:xfrm>
          <a:prstGeom prst="rect">
            <a:avLst/>
          </a:prstGeom>
        </p:spPr>
      </p:pic>
      <p:sp>
        <p:nvSpPr>
          <p:cNvPr id="11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518727" y="5334935"/>
            <a:ext cx="2283075" cy="430911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632103" y="5410808"/>
            <a:ext cx="2297296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chemeClr val="bg1"/>
                </a:solidFill>
                <a:cs typeface="Arial"/>
              </a:rPr>
              <a:t>Генеральный директор</a:t>
            </a:r>
            <a:endParaRPr lang="ru-RU" sz="1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3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3056995" y="5320685"/>
            <a:ext cx="2464950" cy="430911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3312186" y="5394505"/>
            <a:ext cx="2240742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chemeClr val="bg1"/>
                </a:solidFill>
                <a:cs typeface="Arial"/>
              </a:rPr>
              <a:t>Финансовый директор</a:t>
            </a:r>
            <a:endParaRPr lang="ru-RU" sz="1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5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5711603" y="5304382"/>
            <a:ext cx="2604775" cy="430911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5777136" y="5394504"/>
            <a:ext cx="2873544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chemeClr val="bg1"/>
                </a:solidFill>
                <a:cs typeface="Arial"/>
              </a:rPr>
              <a:t>Операционный директор СБЕ</a:t>
            </a:r>
            <a:endParaRPr lang="ru-RU" sz="1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7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8475052" y="5304381"/>
            <a:ext cx="2686051" cy="430911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8650680" y="5247638"/>
            <a:ext cx="2709716" cy="487655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 algn="ctr"/>
            <a:r>
              <a:rPr lang="ru-RU" sz="1400" dirty="0" smtClean="0">
                <a:solidFill>
                  <a:schemeClr val="bg1"/>
                </a:solidFill>
                <a:cs typeface="Arial"/>
              </a:rPr>
              <a:t>Директор по автоматизации</a:t>
            </a:r>
          </a:p>
          <a:p>
            <a:pPr marL="7701" marR="363500" algn="ctr"/>
            <a:r>
              <a:rPr lang="ru-RU" sz="1400" dirty="0" smtClean="0">
                <a:solidFill>
                  <a:schemeClr val="bg1"/>
                </a:solidFill>
                <a:cs typeface="Arial"/>
              </a:rPr>
              <a:t> управления</a:t>
            </a:r>
            <a:endParaRPr lang="ru-RU" sz="140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634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Кадровые истории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3DAE-26A2-4975-9143-0386D7E4159E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19</a:t>
            </a:fld>
            <a:endParaRPr lang="ru-RU"/>
          </a:p>
        </p:txBody>
      </p:sp>
      <p:sp>
        <p:nvSpPr>
          <p:cNvPr id="14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4798962" y="5560908"/>
            <a:ext cx="6462347" cy="57280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2015 пришел на завод в Хабаровске на должность машинист экструдера</a:t>
            </a:r>
          </a:p>
          <a:p>
            <a:pPr marL="7701" marR="363500">
              <a:lnSpc>
                <a:spcPct val="90000"/>
              </a:lnSpc>
              <a:spcAft>
                <a:spcPts val="1000"/>
              </a:spcAft>
            </a:pP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sp>
        <p:nvSpPr>
          <p:cNvPr id="20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5833637" y="4060025"/>
            <a:ext cx="5212132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Начальник производства </a:t>
            </a:r>
            <a:r>
              <a:rPr lang="ru-RU" sz="1400" dirty="0" err="1" smtClean="0">
                <a:solidFill>
                  <a:srgbClr val="242E40"/>
                </a:solidFill>
                <a:cs typeface="Arial"/>
              </a:rPr>
              <a:t>эструзионного</a:t>
            </a:r>
            <a:r>
              <a:rPr lang="ru-RU" sz="1400" dirty="0" smtClean="0">
                <a:solidFill>
                  <a:srgbClr val="242E40"/>
                </a:solidFill>
                <a:cs typeface="Arial"/>
              </a:rPr>
              <a:t> </a:t>
            </a:r>
            <a:r>
              <a:rPr lang="ru-RU" sz="1400" dirty="0" err="1" smtClean="0">
                <a:solidFill>
                  <a:srgbClr val="242E40"/>
                </a:solidFill>
                <a:cs typeface="Arial"/>
              </a:rPr>
              <a:t>пенополистирола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4196469" y="3033567"/>
            <a:ext cx="2347206" cy="25269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4135034" y="5479826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748441" y="4795333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377724" y="4108231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015055" y="3421488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6362712" y="3374965"/>
            <a:ext cx="5829288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2021 – директор Завода по переработке вторичного полистирола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5377724" y="4703992"/>
            <a:ext cx="1584729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Мастер смены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77" y="1415078"/>
            <a:ext cx="3887557" cy="391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28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Кадровые истории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3DAE-26A2-4975-9143-0386D7E4159E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20</a:t>
            </a:fld>
            <a:endParaRPr lang="ru-RU"/>
          </a:p>
        </p:txBody>
      </p:sp>
      <p:sp>
        <p:nvSpPr>
          <p:cNvPr id="14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4798962" y="5560908"/>
            <a:ext cx="6613862" cy="57280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2004 пришел на завод в Воскресенске на должность помощник сисадмина</a:t>
            </a:r>
          </a:p>
          <a:p>
            <a:pPr marL="7701" marR="363500">
              <a:lnSpc>
                <a:spcPct val="90000"/>
              </a:lnSpc>
              <a:spcAft>
                <a:spcPts val="1000"/>
              </a:spcAft>
            </a:pP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22" y="886689"/>
            <a:ext cx="3555111" cy="5334000"/>
          </a:xfrm>
          <a:prstGeom prst="rect">
            <a:avLst/>
          </a:prstGeom>
        </p:spPr>
      </p:pic>
      <p:sp>
        <p:nvSpPr>
          <p:cNvPr id="20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5591624" y="4827622"/>
            <a:ext cx="3097195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сисадмин</a:t>
            </a:r>
            <a:r>
              <a:rPr lang="ru-RU" sz="1400" dirty="0">
                <a:solidFill>
                  <a:srgbClr val="242E40"/>
                </a:solidFill>
                <a:cs typeface="Arial"/>
              </a:rPr>
              <a:t>, завод в Воскресенске</a:t>
            </a:r>
          </a:p>
        </p:txBody>
      </p:sp>
      <p:sp>
        <p:nvSpPr>
          <p:cNvPr id="22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5924999" y="4146710"/>
            <a:ext cx="4127284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инженер-программист, </a:t>
            </a:r>
            <a:r>
              <a:rPr lang="ru-RU" sz="1400" dirty="0">
                <a:solidFill>
                  <a:srgbClr val="242E40"/>
                </a:solidFill>
                <a:cs typeface="Arial"/>
              </a:rPr>
              <a:t>завод в Воскресенске</a:t>
            </a:r>
          </a:p>
        </p:txBody>
      </p:sp>
      <p:sp>
        <p:nvSpPr>
          <p:cNvPr id="23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6760246" y="3378450"/>
            <a:ext cx="3857146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руководитель проекта «</a:t>
            </a:r>
            <a:r>
              <a:rPr lang="ru-RU" sz="1400" dirty="0" err="1" smtClean="0">
                <a:solidFill>
                  <a:srgbClr val="242E40"/>
                </a:solidFill>
                <a:cs typeface="Arial"/>
              </a:rPr>
              <a:t>Нетканные</a:t>
            </a:r>
            <a:r>
              <a:rPr lang="ru-RU" sz="1400" dirty="0" smtClean="0">
                <a:solidFill>
                  <a:srgbClr val="242E40"/>
                </a:solidFill>
                <a:cs typeface="Arial"/>
              </a:rPr>
              <a:t> сетки»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sp>
        <p:nvSpPr>
          <p:cNvPr id="24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7218582" y="2521862"/>
            <a:ext cx="4809906" cy="57280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2016 – учеба в Кадровой академии ТЕХНОНИКОЛЬ. </a:t>
            </a:r>
          </a:p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Зачисление в кадровый резерв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8148062" y="1814763"/>
            <a:ext cx="3787768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2017 – директор завода </a:t>
            </a:r>
            <a:r>
              <a:rPr lang="ru-RU" sz="1400" dirty="0" err="1" smtClean="0">
                <a:solidFill>
                  <a:srgbClr val="242E40"/>
                </a:solidFill>
                <a:cs typeface="Arial"/>
              </a:rPr>
              <a:t>Лоджикруф</a:t>
            </a:r>
            <a:r>
              <a:rPr lang="ru-RU" sz="1400" dirty="0" smtClean="0">
                <a:solidFill>
                  <a:srgbClr val="242E40"/>
                </a:solidFill>
                <a:cs typeface="Arial"/>
              </a:rPr>
              <a:t> ПИР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4196469" y="1358331"/>
            <a:ext cx="3892998" cy="42021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4135034" y="5479826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748441" y="4795333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377724" y="4108231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015055" y="3421488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789146" y="2611197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7482749" y="1846647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54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Кадровые истории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3DAE-26A2-4975-9143-0386D7E4159E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Название презентации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21</a:t>
            </a:fld>
            <a:endParaRPr lang="ru-RU"/>
          </a:p>
        </p:txBody>
      </p:sp>
      <p:sp>
        <p:nvSpPr>
          <p:cNvPr id="14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4526764" y="5433804"/>
            <a:ext cx="5637249" cy="57280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2007 пришла на завод в Юрге на должность Менеджера по </a:t>
            </a:r>
            <a:r>
              <a:rPr lang="en-US" sz="1400" dirty="0" smtClean="0">
                <a:solidFill>
                  <a:srgbClr val="242E40"/>
                </a:solidFill>
                <a:cs typeface="Arial"/>
              </a:rPr>
              <a:t>HR</a:t>
            </a:r>
            <a:endParaRPr lang="ru-RU" sz="1400" dirty="0" smtClean="0">
              <a:solidFill>
                <a:srgbClr val="242E40"/>
              </a:solidFill>
              <a:cs typeface="Arial"/>
            </a:endParaRPr>
          </a:p>
          <a:p>
            <a:pPr marL="7701" marR="363500">
              <a:lnSpc>
                <a:spcPct val="90000"/>
              </a:lnSpc>
              <a:spcAft>
                <a:spcPts val="1000"/>
              </a:spcAft>
            </a:pP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sp>
        <p:nvSpPr>
          <p:cNvPr id="20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5240548" y="4748822"/>
            <a:ext cx="2768578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Менеджер по планированию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sp>
        <p:nvSpPr>
          <p:cNvPr id="22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5924999" y="4146710"/>
            <a:ext cx="4377417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Инженер производственно-технического отдела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sp>
        <p:nvSpPr>
          <p:cNvPr id="23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6306867" y="3336703"/>
            <a:ext cx="4626075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Заместитель директора по снабжению и логистике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sp>
        <p:nvSpPr>
          <p:cNvPr id="24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7797519" y="1826325"/>
            <a:ext cx="3451329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Учеба в Кадровой академии СБЕ МИ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8380351" y="1060317"/>
            <a:ext cx="3567323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2022 – директор завода ТЕХНО, Юрга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V="1">
            <a:off x="4196469" y="663117"/>
            <a:ext cx="4547481" cy="48974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4135034" y="5479826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4748441" y="4795333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5377724" y="4108231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015055" y="3421488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789146" y="2611197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/>
          <p:cNvSpPr/>
          <p:nvPr/>
        </p:nvSpPr>
        <p:spPr>
          <a:xfrm>
            <a:off x="7482749" y="1846647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01" y="866729"/>
            <a:ext cx="3510446" cy="5266986"/>
          </a:xfrm>
          <a:prstGeom prst="rect">
            <a:avLst/>
          </a:prstGeom>
        </p:spPr>
      </p:pic>
      <p:sp>
        <p:nvSpPr>
          <p:cNvPr id="21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7097442" y="2632108"/>
            <a:ext cx="3019096" cy="250667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rgbClr val="242E40"/>
                </a:solidFill>
                <a:cs typeface="Arial"/>
              </a:rPr>
              <a:t>Коммерческий директор завода</a:t>
            </a:r>
            <a:endParaRPr lang="ru-RU" sz="1400" dirty="0">
              <a:solidFill>
                <a:srgbClr val="242E40"/>
              </a:solidFill>
              <a:cs typeface="Arial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8169834" y="1133515"/>
            <a:ext cx="158400" cy="1576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23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одним усеченным углом 38">
            <a:extLst>
              <a:ext uri="{FF2B5EF4-FFF2-40B4-BE49-F238E27FC236}">
                <a16:creationId xmlns:a16="http://schemas.microsoft.com/office/drawing/2014/main" id="{EB0293A7-42AB-4271-A59B-3733545D4A6B}"/>
              </a:ext>
            </a:extLst>
          </p:cNvPr>
          <p:cNvSpPr/>
          <p:nvPr/>
        </p:nvSpPr>
        <p:spPr>
          <a:xfrm rot="10800000" flipH="1">
            <a:off x="4467225" y="1376363"/>
            <a:ext cx="7399731" cy="4824412"/>
          </a:xfrm>
          <a:prstGeom prst="snip1Rect">
            <a:avLst>
              <a:gd name="adj" fmla="val 1347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EACE14F5-1011-D87C-93C8-17AC4617F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НАШИ ЛЮДИ —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ГЛАВНАЯ ЦЕННОСТЬ КОМПАНИИ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AE1C7E9-FE62-9514-3CB2-D5F62E5BA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08C44-3C44-4298-B781-8F522783D9A8}" type="datetime1">
              <a:rPr lang="ru-RU" smtClean="0"/>
              <a:t>10.05.2023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6AA1396-12B7-7794-D20A-571952FC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>
                <a:solidFill>
                  <a:srgbClr val="59606D"/>
                </a:solidFill>
              </a:rPr>
              <a:t>Карьера в ТЕХНОНИКОЛЬ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194D3A2-0EA8-40A6-571F-09F87DA71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6FB67-C437-4386-BA98-C16BA367CE3E}" type="slidenum">
              <a:rPr lang="ru-RU" smtClean="0"/>
              <a:t>22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789F8A-AAF6-4F86-D46D-4177D27DA5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718" y="1376363"/>
            <a:ext cx="3821112" cy="4824412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9A3E996-B09E-3B8D-74B8-E55650672A71}"/>
              </a:ext>
            </a:extLst>
          </p:cNvPr>
          <p:cNvGrpSpPr/>
          <p:nvPr/>
        </p:nvGrpSpPr>
        <p:grpSpPr>
          <a:xfrm flipH="1">
            <a:off x="4821787" y="2139247"/>
            <a:ext cx="258090" cy="265485"/>
            <a:chOff x="11065458" y="6097316"/>
            <a:chExt cx="517960" cy="532800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086089E8-A8F7-0B8D-E7A5-D3EFC5AB6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17018" y="6097316"/>
              <a:ext cx="266400" cy="53280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425D3B1-3C12-D45F-3CA4-B080D3C5D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65458" y="6097316"/>
              <a:ext cx="266400" cy="532800"/>
            </a:xfrm>
            <a:prstGeom prst="rect">
              <a:avLst/>
            </a:prstGeom>
          </p:spPr>
        </p:pic>
      </p:grpSp>
      <p:sp>
        <p:nvSpPr>
          <p:cNvPr id="12" name="object 25">
            <a:extLst>
              <a:ext uri="{FF2B5EF4-FFF2-40B4-BE49-F238E27FC236}">
                <a16:creationId xmlns:a16="http://schemas.microsoft.com/office/drawing/2014/main" id="{D54DAFA3-0C6F-7485-05FB-341BAD445063}"/>
              </a:ext>
            </a:extLst>
          </p:cNvPr>
          <p:cNvSpPr txBox="1"/>
          <p:nvPr/>
        </p:nvSpPr>
        <p:spPr>
          <a:xfrm>
            <a:off x="5193263" y="2100089"/>
            <a:ext cx="6256200" cy="1328911"/>
          </a:xfrm>
          <a:prstGeom prst="rect">
            <a:avLst/>
          </a:prstGeom>
        </p:spPr>
        <p:txBody>
          <a:bodyPr vert="horz" wrap="none" lIns="0" tIns="56219" rIns="0" bIns="0" rtlCol="0">
            <a:spAutoFit/>
          </a:bodyPr>
          <a:lstStyle/>
          <a:p>
            <a:pPr marL="7701" marR="363500">
              <a:lnSpc>
                <a:spcPct val="90000"/>
              </a:lnSpc>
              <a:spcAft>
                <a:spcPts val="1000"/>
              </a:spcAft>
            </a:pPr>
            <a:r>
              <a:rPr lang="ru-RU" sz="2000" dirty="0">
                <a:solidFill>
                  <a:schemeClr val="bg1"/>
                </a:solidFill>
                <a:cs typeface="Arial"/>
              </a:rPr>
              <a:t>Только благодаря слаженной, командной работе </a:t>
            </a:r>
            <a:br>
              <a:rPr lang="ru-RU" sz="2000" dirty="0">
                <a:solidFill>
                  <a:schemeClr val="bg1"/>
                </a:solidFill>
                <a:cs typeface="Arial"/>
              </a:rPr>
            </a:br>
            <a:r>
              <a:rPr lang="ru-RU" sz="2000" dirty="0">
                <a:solidFill>
                  <a:schemeClr val="bg1"/>
                </a:solidFill>
                <a:cs typeface="Arial"/>
              </a:rPr>
              <a:t>мы добились таких выдающихся результатов. </a:t>
            </a:r>
          </a:p>
          <a:p>
            <a:pPr marL="7701" marR="363500">
              <a:lnSpc>
                <a:spcPts val="2147"/>
              </a:lnSpc>
              <a:spcBef>
                <a:spcPts val="443"/>
              </a:spcBef>
            </a:pPr>
            <a:r>
              <a:rPr lang="ru-RU" sz="2000" dirty="0">
                <a:solidFill>
                  <a:schemeClr val="bg1"/>
                </a:solidFill>
                <a:cs typeface="Arial"/>
              </a:rPr>
              <a:t>Я очень рад, что у меня такая команда, </a:t>
            </a:r>
            <a:br>
              <a:rPr lang="ru-RU" sz="2000" dirty="0">
                <a:solidFill>
                  <a:schemeClr val="bg1"/>
                </a:solidFill>
                <a:cs typeface="Arial"/>
              </a:rPr>
            </a:br>
            <a:r>
              <a:rPr lang="ru-RU" sz="2000" dirty="0">
                <a:solidFill>
                  <a:schemeClr val="bg1"/>
                </a:solidFill>
                <a:cs typeface="Arial"/>
              </a:rPr>
              <a:t>разделяющая ценности и цели компании.</a:t>
            </a:r>
          </a:p>
        </p:txBody>
      </p:sp>
      <p:sp>
        <p:nvSpPr>
          <p:cNvPr id="13" name="Сергей Колесников, совладелец  и управляющий партнер ТЕХНОНИКОЛЬ">
            <a:extLst>
              <a:ext uri="{FF2B5EF4-FFF2-40B4-BE49-F238E27FC236}">
                <a16:creationId xmlns:a16="http://schemas.microsoft.com/office/drawing/2014/main" id="{50E92289-7188-F8F4-62BE-D90B7B31E036}"/>
              </a:ext>
            </a:extLst>
          </p:cNvPr>
          <p:cNvSpPr txBox="1"/>
          <p:nvPr/>
        </p:nvSpPr>
        <p:spPr>
          <a:xfrm>
            <a:off x="5195888" y="4822829"/>
            <a:ext cx="3395662" cy="664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l" defTabSz="228600">
              <a:lnSpc>
                <a:spcPct val="90000"/>
              </a:lnSpc>
              <a:defRPr sz="3000" b="0">
                <a:solidFill>
                  <a:srgbClr val="5E5E5E"/>
                </a:solidFill>
                <a:latin typeface="Proxima Nova Regular"/>
                <a:ea typeface="Proxima Nova Regular"/>
                <a:cs typeface="Proxima Nova Regular"/>
                <a:sym typeface="Proxima Nova Regular"/>
              </a:defRPr>
            </a:pP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СЕРГЕЙ КОЛЕСНИКОВ</a:t>
            </a:r>
            <a:r>
              <a:rPr sz="1600" b="1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, </a:t>
            </a: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/>
            </a:r>
            <a:b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</a:b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совладелец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ea typeface="Proxima Nova Bold"/>
                <a:cs typeface="Arial" panose="020B0604020202020204" pitchFamily="34" charset="0"/>
                <a:sym typeface="Proxima Nova Bold"/>
              </a:rPr>
              <a:t> 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управляющий партнёр </a:t>
            </a:r>
            <a:r>
              <a:rPr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ТЕХНОНИКОЛЬ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3AFF138-611B-DC0B-A466-9DB994EED835}"/>
              </a:ext>
            </a:extLst>
          </p:cNvPr>
          <p:cNvCxnSpPr>
            <a:cxnSpLocks/>
          </p:cNvCxnSpPr>
          <p:nvPr/>
        </p:nvCxnSpPr>
        <p:spPr>
          <a:xfrm>
            <a:off x="5212313" y="4503738"/>
            <a:ext cx="3179212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7AAFAB2-DBCC-422E-B2E5-5801E191764F}"/>
              </a:ext>
            </a:extLst>
          </p:cNvPr>
          <p:cNvGrpSpPr/>
          <p:nvPr/>
        </p:nvGrpSpPr>
        <p:grpSpPr>
          <a:xfrm>
            <a:off x="10228575" y="3163515"/>
            <a:ext cx="258090" cy="265485"/>
            <a:chOff x="11065458" y="6097316"/>
            <a:chExt cx="517960" cy="532800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64F5D1FF-CF45-C4F7-5E55-35DFC4036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17018" y="6097316"/>
              <a:ext cx="266400" cy="532800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A0920CBE-12E1-ABFC-23A4-9BDA1413C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65458" y="6097316"/>
              <a:ext cx="266400" cy="532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714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5BA8C7-03DE-749C-D337-653215D11C4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2779"/>
            <a:ext cx="12192000" cy="6255221"/>
          </a:xfrm>
        </p:spPr>
      </p:pic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D6B930A4-AB7F-7E88-8421-2C42E17B5B83}"/>
              </a:ext>
            </a:extLst>
          </p:cNvPr>
          <p:cNvSpPr/>
          <p:nvPr/>
        </p:nvSpPr>
        <p:spPr>
          <a:xfrm rot="576570" flipV="1">
            <a:off x="-616255" y="1314226"/>
            <a:ext cx="13103168" cy="6502404"/>
          </a:xfrm>
          <a:custGeom>
            <a:avLst/>
            <a:gdLst>
              <a:gd name="connsiteX0" fmla="*/ 0 w 13103168"/>
              <a:gd name="connsiteY0" fmla="*/ 6502404 h 6502404"/>
              <a:gd name="connsiteX1" fmla="*/ 12346841 w 13103168"/>
              <a:gd name="connsiteY1" fmla="*/ 6502404 h 6502404"/>
              <a:gd name="connsiteX2" fmla="*/ 13103168 w 13103168"/>
              <a:gd name="connsiteY2" fmla="*/ 2035238 h 6502404"/>
              <a:gd name="connsiteX3" fmla="*/ 1082242 w 13103168"/>
              <a:gd name="connsiteY3" fmla="*/ 0 h 6502404"/>
              <a:gd name="connsiteX4" fmla="*/ 19438 w 13103168"/>
              <a:gd name="connsiteY4" fmla="*/ 6277347 h 6502404"/>
              <a:gd name="connsiteX5" fmla="*/ 0 w 13103168"/>
              <a:gd name="connsiteY5" fmla="*/ 6274056 h 650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03168" h="6502404">
                <a:moveTo>
                  <a:pt x="0" y="6502404"/>
                </a:moveTo>
                <a:lnTo>
                  <a:pt x="12346841" y="6502404"/>
                </a:lnTo>
                <a:lnTo>
                  <a:pt x="13103168" y="2035238"/>
                </a:lnTo>
                <a:lnTo>
                  <a:pt x="1082242" y="0"/>
                </a:lnTo>
                <a:lnTo>
                  <a:pt x="19438" y="6277347"/>
                </a:lnTo>
                <a:lnTo>
                  <a:pt x="0" y="6274056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8000">
                <a:schemeClr val="tx2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5" name="Заголовок 7">
            <a:extLst>
              <a:ext uri="{FF2B5EF4-FFF2-40B4-BE49-F238E27FC236}">
                <a16:creationId xmlns:a16="http://schemas.microsoft.com/office/drawing/2014/main" id="{46B78AD3-E715-8341-9629-FC2FE998DA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СТРОИМ БУДУЩЕЕ </a:t>
            </a:r>
            <a:br>
              <a:rPr lang="ru-RU" dirty="0"/>
            </a:br>
            <a:r>
              <a:rPr lang="ru-RU" dirty="0"/>
              <a:t>ВМЕСТЕ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FCC9EB-11A7-7F4B-BFFF-BE721C532862}"/>
              </a:ext>
            </a:extLst>
          </p:cNvPr>
          <p:cNvSpPr/>
          <p:nvPr/>
        </p:nvSpPr>
        <p:spPr>
          <a:xfrm>
            <a:off x="10368701" y="4820069"/>
            <a:ext cx="733021" cy="1022356"/>
          </a:xfrm>
          <a:prstGeom prst="rect">
            <a:avLst/>
          </a:prstGeom>
        </p:spPr>
        <p:txBody>
          <a:bodyPr vert="vert270" wrap="square" lIns="0" tIns="0" rIns="0" bIns="0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www.tn.ru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2B45619-AEE0-B14C-8243-F502051C99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6559" y="5084762"/>
            <a:ext cx="798680" cy="79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6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ТИТУЛЫ ">
  <a:themeElements>
    <a:clrScheme name="Пользовательские 1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CDEE3"/>
      </a:accent3>
      <a:accent4>
        <a:srgbClr val="A5A5A5"/>
      </a:accent4>
      <a:accent5>
        <a:srgbClr val="B9CEA1"/>
      </a:accent5>
      <a:accent6>
        <a:srgbClr val="68877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2_Тема ПЛАШКИ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ЭКО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Тема ПЛАШКИ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Технониколь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600" dirty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ЭКО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Тема Графики и таблицы">
  <a:themeElements>
    <a:clrScheme name="TN">
      <a:dk1>
        <a:srgbClr val="000000"/>
      </a:dk1>
      <a:lt1>
        <a:srgbClr val="FFFFFF"/>
      </a:lt1>
      <a:dk2>
        <a:srgbClr val="242E40"/>
      </a:dk2>
      <a:lt2>
        <a:srgbClr val="ECEEF1"/>
      </a:lt2>
      <a:accent1>
        <a:srgbClr val="E30613"/>
      </a:accent1>
      <a:accent2>
        <a:srgbClr val="59606D"/>
      </a:accent2>
      <a:accent3>
        <a:srgbClr val="D1D5DB"/>
      </a:accent3>
      <a:accent4>
        <a:srgbClr val="E3E8C1"/>
      </a:accent4>
      <a:accent5>
        <a:srgbClr val="B9CEA1"/>
      </a:accent5>
      <a:accent6>
        <a:srgbClr val="688778"/>
      </a:accent6>
      <a:hlink>
        <a:srgbClr val="0563C1"/>
      </a:hlink>
      <a:folHlink>
        <a:srgbClr val="E3E8C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37094</TotalTime>
  <Words>1307</Words>
  <Application>Microsoft Office PowerPoint</Application>
  <PresentationFormat>Широкоэкранный</PresentationFormat>
  <Paragraphs>275</Paragraphs>
  <Slides>23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23</vt:i4>
      </vt:variant>
    </vt:vector>
  </HeadingPairs>
  <TitlesOfParts>
    <vt:vector size="40" baseType="lpstr">
      <vt:lpstr>Proxima Nova Regular</vt:lpstr>
      <vt:lpstr>Arial Black</vt:lpstr>
      <vt:lpstr>Proxima Nova Semibold</vt:lpstr>
      <vt:lpstr>Proxima Nova</vt:lpstr>
      <vt:lpstr>Arial</vt:lpstr>
      <vt:lpstr>Proxima Nova Bold</vt:lpstr>
      <vt:lpstr>Calibri</vt:lpstr>
      <vt:lpstr>Wingdings</vt:lpstr>
      <vt:lpstr>Proxima Nova Extrabold</vt:lpstr>
      <vt:lpstr>ProximaNova</vt:lpstr>
      <vt:lpstr>MV Boli</vt:lpstr>
      <vt:lpstr>1_Тема ТИТУЛЫ </vt:lpstr>
      <vt:lpstr>02_Тема ПЛАШКИ</vt:lpstr>
      <vt:lpstr>3_Тема ЭКО</vt:lpstr>
      <vt:lpstr>4_Тема ПЛАШКИ</vt:lpstr>
      <vt:lpstr>4_Тема ЭКО</vt:lpstr>
      <vt:lpstr>3_Тема Графики и таблицы</vt:lpstr>
      <vt:lpstr>Карьера в технониколь</vt:lpstr>
      <vt:lpstr>Презентация PowerPoint</vt:lpstr>
      <vt:lpstr>Лидируем  НА РЫНКАХ</vt:lpstr>
      <vt:lpstr>Производим широкий спектр  материалов </vt:lpstr>
      <vt:lpstr>Презентация PowerPoint</vt:lpstr>
      <vt:lpstr>ТЕХНОНИКОЛЬ — ЭТО ЛЮДИ</vt:lpstr>
      <vt:lpstr>Презентация PowerPoint</vt:lpstr>
      <vt:lpstr>НАШИ ЦЕННОСТИ</vt:lpstr>
      <vt:lpstr>Презентация PowerPoint</vt:lpstr>
      <vt:lpstr>Презентация PowerPoint</vt:lpstr>
      <vt:lpstr>технониколь</vt:lpstr>
      <vt:lpstr>карьерные возможности </vt:lpstr>
      <vt:lpstr>производство </vt:lpstr>
      <vt:lpstr>ИТ </vt:lpstr>
      <vt:lpstr>НАУКА </vt:lpstr>
      <vt:lpstr>Инженерия  </vt:lpstr>
      <vt:lpstr>Презентация PowerPoint</vt:lpstr>
      <vt:lpstr>Выпускники мфти в технониколь</vt:lpstr>
      <vt:lpstr>Кадровые истории</vt:lpstr>
      <vt:lpstr>Кадровые истории</vt:lpstr>
      <vt:lpstr>Кадровые истории</vt:lpstr>
      <vt:lpstr>НАШИ ЛЮДИ — ГЛАВНАЯ ЦЕННОСТЬ КОМПАНИИ</vt:lpstr>
      <vt:lpstr>СТРОИМ БУДУЩЕЕ  ВМЕСТЕ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Fritur</dc:creator>
  <cp:lastModifiedBy>Борисова Ольга</cp:lastModifiedBy>
  <cp:revision>3619</cp:revision>
  <cp:lastPrinted>2022-06-24T16:36:29Z</cp:lastPrinted>
  <dcterms:created xsi:type="dcterms:W3CDTF">2020-10-19T20:36:23Z</dcterms:created>
  <dcterms:modified xsi:type="dcterms:W3CDTF">2023-05-10T10:21:58Z</dcterms:modified>
</cp:coreProperties>
</file>